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6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5064" autoAdjust="0"/>
  </p:normalViewPr>
  <p:slideViewPr>
    <p:cSldViewPr>
      <p:cViewPr varScale="1">
        <p:scale>
          <a:sx n="102" d="100"/>
          <a:sy n="102" d="100"/>
        </p:scale>
        <p:origin x="114" y="216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00:28.6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8789 13212 211 0,'0'0'57'16,"0"0"-4"-16,0-2-26 0,0 0-10 15,2 2-6-15,-2-2-1 16,4 0-6-16,-4 1 0 16,2-1-2-16,0 2-2 15,-2-1 5-15,1 1 8 16,1-3 2-16,0 3-7 15,0-1-5-15,3 1-2 0,2-2-1 16,4 2 0-16,1 0 1 16,3 0 0-16,3 0-1 15,2 0 1-15,1 2-2 16,4 2 2-16,4 0-2 16,0 0 2-16,3 0-1 0,2-2 0 15,0 3 0-15,4-2 1 16,2-1-1-16,0 3 0 15,4 1 0-15,2-2 0 16,5-1 0-16,0 2 0 16,7 1-1-16,0-1 2 0,3-1-2 15,1-1-4-15,5 1-5 16,3-1 3-16,0-1-4 16,3 2 6-16,2-4-4 15,0 0 6-15,2 0 5 16,0 0-5-16,3 0 1 0,-4 0 3 15,2 0-5-15,-1-4 8 16,2 2-3-16,0 1 0 16,-2-1 1-16,0 2-2 15,1-1 1-15,-5 1-1 16,3 0 1-16,-3 0-1 0,0 0 1 16,0 0-1-16,-3 0 0 15,2 0 2-15,-4 0-4 16,2 0 4-16,-6 0-2 15,1 1 1-15,-2-1-1 16,-4 0 0-16,-1 0 1 16,-4 0-1-16,-3 0 1 0,-2-1 0 15,-2-3-1-15,-4-2 4 16,-6 2 3-16,1 1 0 16,-3-1-3-16,-3 1-1 15,-1-1-1-15,-1 1-1 16,-2 1 0-16,1-3-2 0,-4 3 2 15,-1 0-1-15,-1-2 0 16,-5 1-1-16,-3 2 2 16,-3-3-1-16,1 2 2 15,-3 0-1-15,1 0-1 16,0 2-1-16,-2-2 1 0,0 2 0 16,0 0 1-16,-2 0-2 15,-3 0-2-15,-1 0 1 16,-1 2 0-16,-2 4-3 15,0 4-5-15,0 1-10 0,-12-2-47 16,-8-7-136-16</inkml:trace>
  <inkml:trace contextRef="#ctx0" brushRef="#br0" timeOffset="2703.1296">12776 12147 234 0,'-10'-7'16'0,"-2"-3"-9"16,0 3-7-16,1 0-15 0,-2-1-1 16,-2-2 24-16,3 3 25 15,0 1 3-15,-1 0-3 16,1-1-11-16,-1 3-17 16,0 1 1-16,1 3-1 15,-3-1-2-15,3 1 0 16,-1 0 3-16,6 0-1 0,0 0 9 15,4 0 0-15,1 0-9 16,2 4-4-16,0 3-4 16,7 6 2-16,5 1 1 15,6 6 0-15,1 2 0 16,5 4 0-16,2 2 0 0,2 3 0 16,1-1 1-16,3 1-2 15,-3-3 0-15,3 1 1 16,-3-4-1-16,2 0 2 15,-4-6 4-15,0 4-4 16,-5-7 2-16,0 2-2 16,-5-2-2-16,-1 2 3 0,-1-4-2 15,-5 2 1-15,-1-1-2 16,-1-3-1-16,-1-1-16 16,-4-1-20-16,0-1-18 15,-3 0-46-15,0-3-6 0</inkml:trace>
  <inkml:trace contextRef="#ctx0" brushRef="#br0" timeOffset="3062.4791">12900 12730 275 0,'-7'0'59'0,"-1"0"-13"15,1 0-15-15,4-5-10 16,-1 1-11-16,1-1 7 15,1 1-11-15,2 1-8 0,0 1-1 16,0 0 5-16,5 0-4 16,9 2 1-16,4 0 0 15,6 0 1-15,6 0 1 16,-3 4 0-16,2-2-1 16,-1-2 0-16,-4 0 0 15,-2 0 2-15,-7 0 3 0,0-2 1 16,-5-4 4-16,0 1 4 15,1-2 2-15,-3-2 3 16,1-2-3-16,2-5-5 16,2-3-6-16,-2-6-3 0,-2-5-1 15,-1-6-11-15,1-3-28 16,-1-3-24-16,-3 3-91 16,-3 3-36-16</inkml:trace>
  <inkml:trace contextRef="#ctx0" brushRef="#br0" timeOffset="3593.7023">12540 12294 326 0,'-7'0'17'16,"2"0"24"-16,3 0-29 16,1 0 1-16,1 0-7 15,0 0-3-15,0 0-2 16,0 0-2-16,0 0-3 0,0 0 2 16,1-4 9-16,3-7-5 15,-2-7 4-15,-1-3-4 16,-1-4-1-16,0-4 0 15,0 3 0-15,-7 1 1 16,1 1 2-16,-1 3 11 16,2 1 9-16,0 4-12 15,3 0-11-15,2 1-2 0,0 3 1 16,0-2-8-16,12 7-5 16,5 2 1-16,10 3-12 15,10 2-12-15,14 10 1 16,6 12 6-16,10 3-58 0,-1 5-61 15</inkml:trace>
  <inkml:trace contextRef="#ctx0" brushRef="#br0" timeOffset="6843.6494">12496 13279 89 0,'2'0'208'15,"-1"1"-169"-15,-1-1-31 0,0 0-12 16,0 0 5-16,0 0 6 16,0 0-6-16,0 0-2 15,0 0-7-15,0 3-8 16,-3-2-4-16,-1 2-27 15,-5-3-2-15,2 0 39 16,2 0 12-16,1 0 0 0,1-7 0 16,-1 1-12-16,0-3 7 15,0-2 0-15,-1 1 5 16,0 1 0-16,0 0-1 16,1 1 7-16,-4 0 2 15,3-1-2-15,1 2-5 0,-1 0 2 16,2-1 6-16,1 1 6 15,-1 0 1-15,-1 0 0 16,2 2 2-16,0-1-4 16,0 3-5-16,2-1-3 15,0 3-3-15,0 1 2 16,0-2-10-16,6 2 7 0,3 0-2 16,5 0 2-16,2 0-1 15,0 0-2-15,2 0 0 16,2 0 0-16,-4 3 1 15,-1 1-1-15,-1-1 0 16,-4 1 0-16,0 0 0 0,-3 1-1 16,0 0 4-16,-4 2 9 15,3 4-3-15,-2 0 1 16,-2 5-1-16,1 3-3 16,-1 6-3-16,-2 8-11 0,0 2 9 15,-7 5-43-15,-10-2-52 16,-6-9-119-16</inkml:trace>
  <inkml:trace contextRef="#ctx0" brushRef="#br0" timeOffset="7749.8912">8804 13047 338 0,'-9'-7'6'0,"-2"2"5"0,2 0-3 16,2 3 0-16,-4-1-4 15,2 3 2-15,0 0 0 16,0 0-4-16,0 0-1 15,-3 0-1-15,2 2 0 16,-2 4-5-16,2 5-1 0,-5 0 3 16,2 1 1-16,0 4 2 15,1 1 0-15,0 2 0 16,1 1 1-16,2-2-1 16,2 1 0-16,5-1 0 15,2-4 1-15,11-3 0 16,14-2-2-16,9-8 2 0,15-1 7 15,12 0-6-15,2-5 5 16,-2-7-84-16,-8-3-212 16</inkml:trace>
  <inkml:trace contextRef="#ctx0" brushRef="#br0" timeOffset="20718.2598">23810 17580 288 0,'0'7'75'0,"0"-7"-61"15,7 1-13-15,8 2 10 16,9-3-10-16,6 1 5 16,6 1 3-16,5 0-2 15,6 1-4-15,3-1-3 0,7 0 0 16,4 3 1-16,7 1-3 16,3-3-2-16,2 3 0 15,7-1-1-15,2-2 0 16,6 4 1-16,2-1 4 15,5-1-4-15,5 2 6 16,3-1-1-16,6 1 0 0,1 0-1 16,5-2 1-16,3 2-2 15,1 1 1-15,3-3 1 16,3-1 0-16,4-1 1 16,2 5 0-16,1-5-1 15,2 1 1-15,0-1-1 0,-3 1-1 16,-2 1 0-16,0 1 2 15,-5-1 0-15,0-2 0 16,-4 3 3-16,-3-3 0 16,-7 0 1-16,-6-1 6 15,-7 2-4-15,-11-1 1 0,-9 1 4 16,-12 2-6-16,-10 1-4 16,-8 4-3-16,-11 1-3 15,-11 8-6-15,-12-2-33 16,-13-3-56-16</inkml:trace>
  <inkml:trace contextRef="#ctx0" brushRef="#br0" timeOffset="27327.6156">15282 16948 275 0,'-7'-5'11'16,"2"-3"50"-16,0 0-31 0,3 3-11 15,0 0-6-15,0-1-7 16,2-1 0-16,0-2-2 16,-2 2-4-16,2 0 2 15,0-2 0-15,-2-2 1 16,2 2 3-16,0-2 1 0,0-3-4 16,0 0-3-16,8-2 14 15,-1 0-10-15,2-4 6 16,1 0-7-16,3 1 2 15,3-1 0-15,-1 1-1 16,2-3-2-16,3 1 0 16,2 0 0-16,2-1 0 15,2 0-1-15,1 1 0 0,4-2-1 16,3-2 1-16,2 2-1 16,2-2 1-16,3 1-1 15,4 0 1-15,-2-2-1 16,1-2 0-16,4 2-1 0,-4-2 2 15,1 1 0-15,2-3-3 16,0 8 3-16,-1-3-2 16,5 2 3-16,-3 0-3 15,2 2 1-15,4 0 0 16,4 2 0-16,-1 1 0 0,3-3-2 16,1 6 3-16,2-3-2 15,-2 1-1-15,0 4-3 16,2-1 5-16,-2 1 2 15,0 2-4-15,0-1 2 16,3 3 0-16,3 1 2 16,1-2-2-16,3-1 0 0,3 3 0 15,3-1 0-15,4 1 0 16,-1 1-2-16,-2 0 4 16,0 2-2-16,-1 2-2 15,2 0 4-15,-2 0-4 16,0 1 1-16,2 2 2 0,2 0 2 15,-3 0-4-15,4 0 3 16,1 0-3-16,0 0 1 16,0 0-1-16,2 5 2 15,-1 3-1-15,-2-1 0 16,7 2 0-16,-5 3-1 16,3 1 2-16,2 1-2 0,1-2 2 15,2 1-2-15,-3 3 1 16,1-2 0-16,0 3 0 15,-2-2-2-15,-4 3 2 16,3 4 2-16,-5-1-4 0,1 1 4 16,-1 4-4-16,2 1 4 15,3-2-4-15,1 5 2 16,0 0 0-16,0-1 2 16,-2 3-2-16,1-3 0 15,-2-1 0-15,-2 1-3 0,-5-3 3 16,0 3 3-16,-3-4 2 15,3 0 0-15,-5 0-1 16,1 1 5-16,-4-2-3 16,3-1-4-16,-4 0 5 15,-2 1-2-15,-1 1 2 16,-2-2 2-16,-2 4-5 0,0-2 4 16,-4 1-4-16,0 3-2 15,-7-2-1-15,-4-1 1 16,-4-1-1-16,-5-2 0 15,-5-1-1-15,-6-1 1 16,-5-3-1-16,-3 0-1 0,-2-4 0 16,-4-1-11-16,-1-3-6 15,0 1 3-15,-4-2-12 16,1-2-11-16,-4-2 2 16,1 1-11-16,-6-5-49 15,0-1-59-15</inkml:trace>
  <inkml:trace contextRef="#ctx0" brushRef="#br0" timeOffset="27921.3351">21830 16540 369 0,'3'-11'7'16,"1"-1"14"-16,-1 2 1 15,2 5-8-15,-3 2 0 16,3 1-1-16,-2 2-4 16,2 0-5-16,2 0-8 0,2 2 5 15,2 5-1-15,3 4 1 16,3 3-1-16,2 2 0 16,6 4-1-16,2-1 2 15,6 6-1-15,2-1 7 16,1 2-2-16,3 1 2 15,-4 0-1-15,3-1 1 0,-4 3-4 16,0 0 2-16,2 1 1 16,0 2-1-16,-2-2 1 15,-1 1-5-15,-3-1-1 16,-4-1 0-16,-7-5 0 16,-1-4 1-16,-4 0-2 0,-1-6 2 15,-4-1-1-15,0-5 0 16,-4 2 0-16,-2 0 1 15,-3 5-4-15,0-1 3 16,-5 4 0-16,-19 5 0 16,-18 5-11-16,-16 8-6 0,-22 3-14 15,-21 11-13-15,-20 0-54 16,-13-3-106-16</inkml:trace>
  <inkml:trace contextRef="#ctx0" brushRef="#br0" timeOffset="33843.2975">17213 16369 408 0,'-5'-4'10'0,"1"-1"12"16,3-3-9-16,-1 3-2 16,2 2-1-16,-3-3-1 0,1 2-1 15,2 0-3-15,0 2 0 16,-1 0-3-16,-1 2-3 16,-2 0-2-16,1 7-11 15,-4 9-2-15,-4 7 5 16,2 7 2-16,-2 8-11 0,-2 5 1 15,5 7-12-15,-1 0 11 16,5 2-4-16,4 1 3 16,0-5 10-16,13-3 6 15,7-6-6-15,12-8 2 16,7-10 13-16,10-12-4 16,4-9 19-16,5-2-11 0,-1-18-5 15,-2-14-1-15,-9-3 3 16,-9-10 17-16,-10-2 16 15,-8-5 10-15,-12-1-8 16,-7-1-5-16,-7-6-9 16,-13 2-6-16,-6 2-2 0,-3 6-7 15,-4 7-13-15,-2 8 8 16,5 12 1-16,-2 12-7 16,-1 13-8-16,-2 6-31 15,1 25-20-15,-2 12-5 16,-2 3-31-16,8 4-15 15</inkml:trace>
  <inkml:trace contextRef="#ctx0" brushRef="#br0" timeOffset="34421.3892">17834 16601 457 0,'0'0'23'0,"0"0"-7"15,0 0-12-15,0 0-11 16,9 1 3-16,4 10 3 0,1 9-4 15,4 4-8-15,0 13-2 16,0 7 8-16,-1 4 6 16,-5 4 0-16,-2-4-16 15,-2-3 14-15,-1-9-2 16,-2-10-3-16,-1-10 6 16,-2-5 2-16,-1-11 0 0,-1 0 15 15,-1-5 14-15,-12-15-3 16,-3-7-21-16,-6-6-1 15,-2-9 2-15,-3 1 8 16,3-2-8-16,2 2 1 16,5 0-4-16,4 2 0 0,7 0-4 15,6 3-2-15,0 2-5 16,12 0 3-16,9 8 0 16,7 2-18-16,3 6 7 15,3 8 5-15,-5 8 4 16,0 2-9-16,-9 14 1 0,-10 13 6 15,-6 7 5-15,-4 1-6 16,-6 3 6-16,-6-2-4 16,1-6-19-16,2-8-2 15,6-12-14-15,1-10-49 16,2-4-74-16</inkml:trace>
  <inkml:trace contextRef="#ctx0" brushRef="#br0" timeOffset="34624.5098">18143 16238 204 0,'5'-1'239'15,"-3"-2"-211"-15,4 3-25 16,3 0-3-16,1 10-2 16,5 11-1-16,-1 8 2 15,6 3-1-15,-1 5 0 0,-2 5-12 16,-1-2-10-16,-2-4-14 15,-1-4-6-15,-4-7-1 16,-5-6-37-16,-4-6-20 16</inkml:trace>
  <inkml:trace contextRef="#ctx0" brushRef="#br0" timeOffset="34905.7284">18170 16537 356 0,'-3'-4'58'0,"1"-4"-29"16,2 2-21-16,0-3-4 0,10-2-13 16,7-1 0-16,4-1-9 15,6-1-25-15,5-1-27 16,0 3-52-16,-3 1 97 16,0 1-14-16,-7 0 41 15,-4 5 34-15,-6 2 21 0,-1-1 15 16,0 2-11-16,-4 2-29 15,0 0-16-15,2 2-11 16,4 9-1-16,1 5-1 16,4 1-3-16,-4 3 0 15,1 3-16-15,-3-3-41 16,-7-5-83-16</inkml:trace>
  <inkml:trace contextRef="#ctx0" brushRef="#br0" timeOffset="35061.968">18452 16233 378 0,'-5'-5'3'16,"-1"2"-24"-16,1-3-67 16,2 2-62-16</inkml:trace>
  <inkml:trace contextRef="#ctx0" brushRef="#br0" timeOffset="36468.4996">18689 16481 366 0,'0'0'28'16,"0"0"-3"-16,0-2-15 15,0 0-8-15,0 0-1 0,5 2 1 16,-1 0 1-16,3 0-8 16,1 0-5-16,-3 0-1 15,0 0 2-15,0 0 4 16,-3 0 4-16,2 0 1 15,-1 0 0-15,2 0 0 0,-2-3 1 16,2-4-1-16,0-2 2 16,-1 0 2-16,-1 0 1 15,1-2 2-15,-2-1 2 16,-1 2-1-16,4-1-1 16,-2 1-3-16,-1 6-4 15,3-2-2-15,-1 4 5 0,1 2-4 16,0 0-1-16,3 0-5 15,-3 8-3-15,4-1-3 16,-2 3 3-16,1-2-7 16,-1-3 1-16,-2-2 1 15,-1 1-7-15,-1-4 11 0,0 0 12 16,1-2 43-16,2-5-22 16,1-2-11-16,0-3-4 15,2-1-4-15,-1 1-1 16,-1 1 0-16,0 2 0 15,-2 1-1-15,-2 4 0 16,1 0 4-16,0 4-3 16,0 0-2-16,1 0 0 0,4 0 0 15,-2 0-2-15,2 2 0 16,0 4 3-16,1 2-1 16,0-3-8-16,2 4-1 15,-1-3-8-15,2-1-6 0,-3-3-27 16,2-2-86-16,-4 0-25 15</inkml:trace>
  <inkml:trace contextRef="#ctx0" brushRef="#br0" timeOffset="36609.1134">19098 16258 289 0,'-3'-7'41'0,"-1"0"-25"16,4 5-16-16,-1 2-28 0,1 0-75 15,-4 0 11-15</inkml:trace>
  <inkml:trace contextRef="#ctx0" brushRef="#br0" timeOffset="36859.0975">19001 16034 255 0,'7'-1'5'16,"0"1"-57"-16,5 0 19 0,-2 0 29 15,-1 0-71-15</inkml:trace>
  <inkml:trace contextRef="#ctx0" brushRef="#br0" timeOffset="37671.6125">19100 16138 359 0,'13'-16'13'0,"1"-4"5"0,3 5-6 16,0 4 0-16,1 4-7 16,2 6-5-16,-4 1 0 15,-2 0-4-15,-1 10-13 16,-2 1 0-16,-3 5-5 0,0-2 16 15,-2 4 3-15,-1-3-2 16,0 0 8-16,2 5-1 16,4-2-2-16,2 2-1 15,3 0 2-15,3 2-1 16,1 1 0-16,2-1 1 0,4-1-3 16,0 2 8-16,-1-1-6 15,-1-3 1-15,-4-1 0 16,-6 0 0-16,-6-2 4 15,-4-2 1-15,-4 2 5 16,-7-1 6-16,-12 1-1 16,-3-2-2-16,-5-1-8 0,0-1-2 15,1-2-4-15,4-4-18 16,3-6-37-16,5-2-117 16</inkml:trace>
  <inkml:trace contextRef="#ctx0" brushRef="#br0" timeOffset="38421.5664">19449 16073 241 0,'4'-15'7'0,"-4"3"15"16,0 0 8-16,0 4-11 16,0 1-8-16,0 4-7 15,-4 1 6-15,0 2 0 16,2 0-4-16,0 11-8 0,0 7 0 15,-1 1 3-15,1 3-1 16,2 4-1-16,0-5 0 16,5-2 0-16,5-7-4 15,2-2 0-15,2-6 1 0,5-4-6 16,-6 0-2-16,4-3-16 16,-5-8-1-16,1-3 32 15,-6-1 1-15,-1-2 9 16,-1 1 19-16,-4-1 12 15,4 6-10-15,-3-1-3 16,-1 7-8-16,1 2-8 16,3 3-11-16,1 4-6 0,2 9-3 15,2 5 0-15,2 3-1 16,5 1-3-16,-3-2-4 16,1-5-6-16,-2-2 1 0,0-10-3 15,2-3-2-15,-7 0-2 16,1-14-6-16,-3-5-6 15,-4-6 38-15,-2-4 23 16,-2-7 3-16,-9-3 1 16,-1-2-2-16,-3-5-2 15,-3 0-5-15,0-1-11 0,2 2-6 16,1 6 5-16,3 9 6 16,3 7 6-16,3 5-5 15,3 11-13-15,3 3 0 16,-2 4-1-16,2 8-9 15,0 13-3-15,5 8 6 16,8 8 3-16,1 9 2 0,6 2 0 16,4 2-4-16,-1-3-15 15,0-1-13-15,-3-8-11 16,-6-8-64-16,-7-9-26 16</inkml:trace>
  <inkml:trace contextRef="#ctx0" brushRef="#br0" timeOffset="38687.1656">19684 16056 236 0,'0'-5'172'16,"3"-5"-148"-16,10-5-20 16,3 0-4-16,6 0 1 15,5-3 2-15,2-1-7 16,1-1-12-16,-1 4 7 0,-3 2 9 15,-1 3 0-15,1 2 3 16,-6 6 4-16,-1 3-2 16,-2 0-2-16,-4 10-3 15,2 3-2-15,-6 4 2 16,0-2-15-16,-3-1-27 16,-1-7-45-16,-3-5-40 0</inkml:trace>
  <inkml:trace contextRef="#ctx0" brushRef="#br0" timeOffset="38843.417">20004 15769 433 0,'-10'-14'16'0,"2"0"19"16,2 2-15-16,3 5-15 16,-1 1-3-16,2 4-4 15,0 2-29-15,2 0-37 16,0 0-95-16,0 0-38 15</inkml:trace>
  <inkml:trace contextRef="#ctx0" brushRef="#br0" timeOffset="39437.1183">20116 15732 407 0,'2'9'22'16,"-2"4"-22"-16,0 1-3 15,0 4 3-15,0 8-1 16,0 1-1-16,10 0-1 0,0 0-7 16,6-2-15-16,-1-6 5 15,0-2-10-15,0-7-12 16,-4-5-5-16,-4-2 28 16,-3-3 21-16,-4-4 7 15,0-5 18-15,-6-4-6 16,-6-1-1-16,0 1-9 15,-3 1 6-15,-1 3 13 0,3-2-15 16,1 2 2-16,0 0-9 16,5-1-6-16,2-3-1 15,2-3-2-15,3 0-6 16,0-4 0-16,5 1 4 0,5 3-9 16,9 0 5-16,-3 4-6 15,2 4 16-15,0 7-3 16,-1 1-1-16,0 3-3 15,-1 11 5-15,-1 2 1 16,-1 4-1-16,-1-1 1 0,-3 3-2 16,-1-8 0-16,-6-1-1 15,2-8 1-15,-5-3-2 16,0-2 4-16,0-4 18 16,0-10-14-16,0-4 0 15,0-7 3-15,7-5 9 0,0-2-10 16,3-6-8-16,1 1 2 15,2 1 0-15,0 2 5 16,-1 11 11-16,2 7 2 16,6 12 4-16,7 6-11 15,7 19-15-15,9 14 0 0,7 9 2 16,6 14 0-16,7 0-17 16,2-3-59-16,-1-10-91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09:04.5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19752 6650 384 0,'38'-8'13'0,"7"-6"9"16,7 0-12-16,7 3-3 15,8-3-2-15,1 1-3 16,5 1-2-16,-1 0 0 15,3 2 1-15,0-2-2 0,-4 3-3 16,-1 0-3-16,-7 0-5 16,-8 2-7-16,-7 1-7 15,-11 4-6-15,-10-1 2 16,-13 3 1-16,-9 0 0 16,-5 0-33-16,-8 3 28 15,-14 3 16-15,-7 2-35 16</inkml:trace>
  <inkml:trace contextRef="#ctx0" brushRef="#br0" timeOffset="249.9909">20074 6667 191 0,'-29'5'26'16,"4"-5"35"-16,4 0-23 15,6 0-12-15,8 0 1 16,1 0-3-16,6 0 4 15,0-4-8-15,16 0-16 0,15-6 0 16,13-2-3-16,16 0-2 16,14-8 4-16,14 0-2 15,9-5 3-15,3 2-3 16,2-5 0-16,-2 3 0 16,-5 2-2-16,-10 5-7 15,-12 2-47-15,-14 5-49 0,-16 0-176 16</inkml:trace>
  <inkml:trace contextRef="#ctx0" brushRef="#br0" timeOffset="7358.8906">19872 6678 301 0,'0'-11'3'0,"10"-3"14"15,5-4 2-15,14-5-3 16,9 1 6-16,14-6 6 16,6-2-11-16,11-5-7 0,7 4-4 15,6-1-4-15,6 4-1 16,4 4 0-16,0 4-4 16,-6 1-43-16,-13-1-75 15</inkml:trace>
  <inkml:trace contextRef="#ctx0" brushRef="#br0" timeOffset="10530.497">11068 7409 218 0,'-2'-3'37'0,"2"-8"-1"16,0 2 1-16,0 0 3 15,0 0-4-15,2 0-7 16,11-1-9-16,1-1-7 16,9 0-10-16,8-1-3 0,5 1 2 15,6 2-2-15,6-1 1 16,4 0-1-16,2 2 0 16,-1-2 0-16,3 2-1 15,-2-1 1-15,-1-2-3 16,-7 0-7-16,-2 2 0 0,-5 1-2 15,-7 0-8-15,-5 5-7 16,-11 1-1-16,-8 2-16 16,-8 0-13-16,-1 3-19 15,-17 7 48-15,-7 2-12 16,-2 2-17-16,-2 2 34 16,0-2 32-16,4 1 26 0,1 1-15 15,2 0-15-15,-5 2-3 16,0 0-2-16,-9-1-8 15,2 5-12-15,-7 1-9 16,-3-3 16-16,5-1 13 16,5-1 31-16,3-3 28 0,10-5-8 15,8-3-10-15,10-3 1 16,3-2-18-16,19-2 17 16,17-6 13-16,14-4-26 15,18-8-14-15,14-4-11 16,9-1-1-16,3-2-17 0,-1-1-34 15,-5-7-114-15</inkml:trace>
  <inkml:trace contextRef="#ctx0" brushRef="#br0" timeOffset="16186.9845">4146 8349 261 0,'11'-18'34'0,"-1"-1"-23"15,7-1-2-15,2-1 6 16,3-1-6-16,3 1 11 0,0 0-13 16,7 0-3-16,1-3-1 15,1 1-3-15,5-2 1 16,3-3-1-16,2 0 1 16,-3 5-2-16,0-4 0 0,-6 5-2 15,-4 6-6-15,-4 3-2 16,-10 4-3-16,-4 6 5 15,-2 3-8-15,-9 0-39 16,-2 5 21-16,0 9 11 16,-14 4 1-16,-5 2-17 0,-8 3-29 15</inkml:trace>
  <inkml:trace contextRef="#ctx0" brushRef="#br0" timeOffset="16374.5435">4212 8371 6 0,'-5'3'315'16,"-13"13"-295"-16,13-16 4 15,5 0-3-15,13-14 18 16,11-9-31-16,15-4-4 16,15-9 8-16,11-1-9 0,11-4-5 15,2-4-46-15,-3-7-156 16</inkml:trace>
  <inkml:trace contextRef="#ctx0" brushRef="#br0" timeOffset="19093.0898">7267 9388 342 0,'-6'0'-9'16,"3"-8"39"-16,3-3-21 0,2 3-9 15,10-3-2-15,6 0 3 16,3-2-9-16,3 0 19 15,-1 1-10-15,4 1-1 16,0 2 0-16,0-1 1 16,0 2-2-16,1 1 2 15,3 1 1-15,1 0 2 0,0 2 0 16,3 3-1-16,1 1-3 16,-2 0 3-16,2 0-2 15,-2 0-1-15,2 0 3 16,-1 0-2-16,4 4 5 15,2-1 1-15,0-1 2 0,4-2-1 16,3 2-1-16,3-2-1 16,-1 2-1-16,2-2-1 15,4 5-3-15,-2 1 1 16,2-1-1-16,-3 2-1 0,3 0 2 16,-4-1-2-16,2-1 0 15,-2 0 1-15,0-2-1 16,0 0 0-16,-2-3 1 15,-1 0-2-15,-3 0 1 16,-2 0 1-16,-2 0-1 16,-8 0 0-16,-3 0 0 0,-2 0 0 15,-9 7-8-15,-10 4-31 16,-10 5-23-16,-14-4-99 16</inkml:trace>
  <inkml:trace contextRef="#ctx0" brushRef="#br0" timeOffset="21702.328">15681 9361 323 0,'32'-17'-20'0,"-1"-2"35"0,-1 1-7 16,-1 4 2-16,-3 0 3 15,-5 1-2-15,-3 3 1 16,-3 2-4-16,-5 0-1 15,-3 4-6-15,-2 0 0 0,-5 4-4 16,0 0-28-16,-5 0-36 16,-14 6 15-16,-6 4 18 15,-9 2-46-15</inkml:trace>
  <inkml:trace contextRef="#ctx0" brushRef="#br0" timeOffset="21827.2684">15672 9307 63 0,'-27'7'73'0,"11"-3"-17"15,5-3 0-15,6-1 7 16,5 0-9-16,7 0-26 15,15-6-27-15,17-3-8 16,15-5 16-16,12 2-7 16,14-3-3-16,12 0-10 0,3-4-52 15,-4-6-80-15</inkml:trace>
  <inkml:trace contextRef="#ctx0" brushRef="#br0" timeOffset="24342.7198">7089 10005 191 0,'-11'0'-2'16,"3"0"13"-16,0-2 5 0,-1-2-3 15,2 4-7-15,0-2 3 16,3 0 18-16,-3 2-12 16,3 0 1-16,1 0-6 15,-1 0-4-15,1 0-3 16,1 0 0-16,2 4-2 16,0 0 0-16,0-1-1 0,3 1 4 15,6-1 9-15,3-1 2 16,7-2-2-16,4 2-4 15,3-2-1-15,2 0-3 16,8 2 0-16,3-2 1 16,4 0-3-16,2 0-1 0,6 0-2 15,2 0 1-15,3 0-1 16,9 0 1-16,4-2-1 16,6-5 1-16,1-2 1 15,6-2 2-15,0-1-1 0,2-1-2 16,1 1 1-1,-1-1 0-15,-2 1 1 0,-2 1 1 16,-1 4-1-16,-2 2-3 16,-7 5 1-16,-1 0 0 15,-6 12-2-15,-6 8-4 16,-14-2-46-16,-18-10-171 16</inkml:trace>
  <inkml:trace contextRef="#ctx0" brushRef="#br0" timeOffset="29795.574">7584 11123 234 0,'0'0'30'16,"0"0"10"-16,0 0-21 16,0 0 3-16,0-4-7 15,8-3 5-15,4-2-4 0,7-3-3 16,7-3-2-16,6 0-6 15,6-3-3-15,5-2 0 16,3 0 1-16,-4 1-2 16,1-1 0-16,-3 4-2 15,-4 2 2-15,-4 1 1 16,-1 3-1-16,-4 1-1 0,-5 3 0 16,-1 1 0-16,-7 5-1 15,-3 0-11-15,-6 0-20 16,-5 0-17-16,-3 9-6 15,-16 3 17-15,-5 2-23 0,-7 3-45 16</inkml:trace>
  <inkml:trace contextRef="#ctx0" brushRef="#br0" timeOffset="30014.3108">7874 11018 97 0,'-37'8'32'16,"3"3"-2"-16,0-2-7 16,2 2-4-16,0 1 4 0,3-3 3 15,2 2 0-15,4-2 1 16,5 0-3-16,2-2 2 15,6-3-10-15,5-1-9 16,5-1-4-16,4-2-4 16,16 0 16-16,14-5 21 0,9-8-9 15,14-3-9 1,13-4 1-16,4-3-10 0,5 2-5 16,3 3-3-16,5 2-1 15,-2 5-4-15,-4 4-46 16,-6 0-58-16,-14-1-203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09:50.3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10701 6378 253 0,'-1'-12'30'0,"-5"-1"0"16,3 1-12-16,1 1-2 0,0 2 0 15,2 2-7-15,-1 2 9 16,1-1-6-16,0 5 0 16,0-3-5-16,0 4-1 15,0 0-6-15,0 0-2 16,7 2 0-16,4 4 2 0,1 0-1 16,7 3 2-16,3-2-1 15,3 0-2-15,3 3 2 16,6-3-3-16,0 0 0 15,5-4 1-15,4 3-1 16,4-1 2-16,3-3 0 0,8 1 0 16,-1-1 1-16,8 0 1 15,5 0-1-15,4-1 1 16,4-1-1-16,7 4 2 16,2-2-2-16,1-1 0 15,7 3 1-15,-2 0-2 16,4-2 2-16,3-1-1 0,-1 3 1 15,9-2-1-15,-1-2 1 16,5 0 0-16,1 0-2 16,3 0 2-16,1 0-1 15,2-3 0-15,0-3 1 16,1 2-2-16,0-3 1 16,1 0 1-16,-5-2-1 0,-3 2 0 15,-3-2 0-15,-6 2 0 16,-7 0 0-16,-13-1 2 15,-3 5-2-15,-14 1 1 0,-14 2-1 16,-11 0-3-16,-21 0-79 16,-19 0-235-16</inkml:trace>
  <inkml:trace contextRef="#ctx0" brushRef="#br0" timeOffset="3593.4831">19684 14113 343 0,'7'12'33'0,"2"-3"-32"0,-2 0-3 16,4 1 4-16,0 1-1 15,0 0 0-15,-3-4-1 16,4-2 0-16,-4-1-1 15,1 0 1-15,0-3-1 16,-1-1 4-16,0 0 2 0,3 0-3 16,-2-3 4-16,4-6 4 15,2-6-3-15,4-4 10 16,4-4-6-16,4-6-8 16,2-5 0-16,2-1-3 15,-1-5 1-15,-1-1-1 16,-2-4 2-16,-3 1-1 0,2-4 1 15,1 0 0-15,-4-2 3 16,3 0-4-16,-6-2 1 16,6-1 0-16,-1-1-2 15,-3 0 1-15,1-2-1 16,0-2 0-16,1 0 1 0,-2-1 2 16,-3 0 4-16,1 0-1 15,2 2-2-15,-5 0-4 16,1 0 1-16,0 2 0 15,2-1-1-15,0 3-1 0,-1-2 2 16,5-1-1-16,1 2 0 16,-1-3 0-16,2 0 0 15,-1 2-1-15,-1-4-2 16,-1 6 0-16,-2-1-2 16,-1 0 4-16,0 6 1 15,-2-1 0-15,0 0 1 0,-2 5-1 16,2 0 0-16,-3 2 2 15,-1 5-5-15,0-1 4 16,1 3-1-16,-2-1 0 16,4 0-1-16,-1 4-4 15,2 1 2-15,-1-2 1 16,0 4 3-16,3 1-1 0,-6 3 0 16,3 2 0-16,-3 3 2 15,-1-1 4-15,-1 5-1 16,-2 0-1-16,2 0 2 0,0 1-1 15,5 1-2-15,-2 1-3 16,7 0 0-16,0 1 0 16,1 2 1-16,0-1-2 15,1 2 1-15,-2 4 0 16,-2 2 0-16,2-1 0 16,0 4 0-16,1 0 1 15,0 0-1-15,6 5 0 0,-2 4 0 16,4 3 0-16,-3 3 0 15,3 3 0-15,-2 1 0 16,1 3-6-16,-1-1 3 16,-2 6 1-16,-1 1-1 15,0 5 1-15,-3 0 0 16,-1 2 0-16,-1 5 0 0,-1 2 1 16,-2 0-1-16,-2 3 2 15,2 1 0-15,-4 0-1 16,3 2 0-16,-1 4 1 0,2-1 0 15,-1 5 2-15,0 4-2 16,1 0 0-16,0 6 3 16,2 2-3-16,-1 1 2 15,3 1-2-15,0 1 0 16,-1-1 1-16,4 3 0 0,-3-3-1 16,3-1 0-16,0 0 1 15,1 3 2-15,1-2-1 16,2-1 0-16,3 1-1 15,3-2 0-15,-1-4-2 16,0-2 3-16,2-1-2 16,0-4 0-16,1 0 1 15,-1-4-1-15,6-3 0 0,-4-3 1 16,3-3-1-16,1-5 1 16,-1-3-1-16,-2-4 1 15,3-3-2-15,-1-2 2 16,0-2-1-16,-1-9-1 0,3 0 4 15,-2-8-5-15,2-2 4 16,0-6-2-16,1 0 0 16,-3-9 0-16,0-7 1 15,-1-5-1-15,1-6 0 16,-4-3 4-16,1-5-1 0,-2-4 1 16,-2-4-4-16,2-3 1 15,-4-4 2-15,1-4 2 16,-4-3 4-16,-2 0 0 15,0-5 0-15,-3-1-7 16,0-2 2-16,-3-4 2 16,-3-2-4-16,0-3 0 0,-1 1 0 15,-3-1-2-15,0 1 1 16,-1-2 1-16,-1 2 1 16,-1-3-2-16,0-3 0 15,1 1 0-15,3-7-1 0,-3 2 1 16,5-6-1-16,-5-1-1 15,6 3 0-15,-6-4-1 16,3-3 2-16,-3 1 1 16,3-2-1-16,-1-1 1 15,0 0 0-15,3 0 0 16,3 1-2-16,1 0 2 0,4-3-1 16,0 0 0-16,4 1-3 15,2-3 1-15,-1 0 1 16,2 4 0-16,1-5 0 15,1 0 0-15,-2-1-3 16,2 0-3-16,2-1 7 16,1 5 1-16,-2 7-1 15,1 6 0-15,2 13 0 0,-3 4 0 16,1 9 0-16,-1 7 0 16,2 6 0-16,-2 4 0 0,0 5 0 15,1 6-1-15,4 9 0 16,-1 2-10-16,4 10 0 15,3 4 1-15,-2 6-1 16,3 4-3-16,-1 13 1 16,3 8 3-16,-3 10 3 15,2 7-1-15,-4 6-1 0,-2 9 3 16,-1 5 3-16,2 8 3 16,-1 7-1-16,-5 5 1 15,2 7 1-15,2 7-1 16,-2 1-1-16,2 6 2 15,-2 3-1-15,5 4 0 0,-2 5 1 16,-1 0-2 0,5 8 1-16,-2 2 1 0,2 6-1 15,-4-1 0-15,4 5 0 16,-4 1 1-16,4-1 2 16,-3 0-1-16,3-2-1 0,-1-1 0 15,0-2 1-15,5-3 2 16,-1-1-1-16,1-2-1 15,0 0 0-15,1-4-1 16,-3-3-1-16,-1-5 6 16,-2-4 4-16,-3-3-4 15,-1-6-1-15,0-9-2 0,-4-3 7 16,1-6-9-16,-5-10 0 16,-1-3-1-16,-5-7 0 15,-4-3-7-15,-1-6-18 16,-12-7-23-16,-8-8-44 15,-2-12-155-15</inkml:trace>
  <inkml:trace contextRef="#ctx0" brushRef="#br0" timeOffset="4890.2841">20320 12627 172 0,'-10'-8'17'0,"0"3"45"16,4 0-7-16,3 1-20 15,3 0-16-15,-2 1-5 16,2-2-6-16,0-1 0 16,0 3-1-16,0-1-3 15,2-1-2-15,5 3-1 16,2 0 2-16,4 0-1 0,1 2-1 16,6 0-1-16,3 0-1 15,0 6 6-15,6 1 1 16,-1 2-3-16,1-4 0 15,-3 0 0-15,-5-3-3 16,-3 0 2-16,-5-2-1 0,-6 0 3 16,-2 0 1-16,-3 0-2 15,-2 0-1-15,0 0 2 16,0 0-2-16,0-2 2 16,0-5-2-16,-5-2-1 15,-2-1 2-15,-3-3-3 0,0 1 1 16,-3 1-1-16,0 2 1 15,3 2-1-15,-2 1 1 16,-1 4 1-16,2 2 0 16,0 0-2-16,0 4 1 15,3 9-2-15,-1 1 0 16,1 9 0-16,3 2-2 0,1 4 2 16,3 1 1-16,1 0-1 15,0-1-4-15,0-2-1 16,0-8-1-16,1-2 4 15,3-7 2-15,-3-3 0 0,3-3 0 16,-4-4 1-16,2 0 1 16,-2 0 1-16,0-4 1 15,1-8-1-15,-1-1-1 16,0-3-1-16,0-4-1 16,0-2 0-16,0 2 0 15,0 0 0-15,0 6 2 0,-1 1-2 16,1 6 2-16,-2 2 5 15,2 3 0-15,0 2-2 16,0 0-5-16,0 5-2 16,0 8 0-16,5 5 0 15,1 1-23-15,-2-4-58 0</inkml:trace>
  <inkml:trace contextRef="#ctx0" brushRef="#br0" timeOffset="7124.5149">20402 12532 179 0,'-2'0'19'0,"0"0"-11"16,0 0-6-16,1 0 11 15,1 0 8-15,0 0 7 16,0 0-10-16,0 0-4 16,0 2-3-16,0-2-11 0,0 1 3 15,0 1 6-15,5 0 0 16,-3 0-3-16,4 0 0 16,-3-1 4-16,-1 1 0 15,2-2 2-15,-3 2-4 0,1-2-4 16,-2 0-2-16,0 0-1 15,2 2-1-15,-2-2 1 16,0 2-1-16,1-2 0 16,-1 2 2-16,2-2-2 15,-2 0 0-15,0 0 13 0,2 0 8 16,-2 0 1-16,0 0-1 16,0 0-10-16,0-2-7 15,0-2-2-15,0 2-1 16,0-3 0-16,0 1 0 15,0-3 1-15,0 2-2 16,0-4 1-16,0 0 0 0,0-2 3 16,0 2 1-16,2-1 1 15,-2-1-1-15,0 0-2 16,0-1 0-16,0 1 0 16,0-5-1-16,0 4-2 0,0-3 1 15,1-1-1-15,-1 0 1 16,0-4-2-16,2 5 2 15,1-5 0-15,-3 2-1 16,3-4 0-16,1 3 0 16,1-2 0-16,-1-1 0 15,2 1 0-15,4-1-1 0,-1 1 1 16,0 0 0-16,2-1-1 16,1 1 1-16,0 1 1 15,3 3-2-15,1-3 1 16,-1 2 0-16,2 3-1 15,1 1 2-15,-2 2-2 16,1 0 1-16,-3 6 0 0,2 1-2 16,-2 4 1-16,-2 1-2 15,-2 0 1-15,3 0 1 16,-4 0 1-16,0 0-1 0,-2 3 0 16,0 0 1-16,-1 0 0 15,-3-1 0-15,-1-1-1 16,0 2 2-16,-2-3-1 15,0 2 0-15,0-2 0 16,0 0 0-16,0 0 0 16,0 0 1-16,0 0 0 15,0 2-2-15,0 0 2 0,1 1-2 16,-1-1 1-16,0 1-7 16,0 1-4-16,0 1-3 15,0 1-5-15,0-3 2 16,0 3-2-16,-1-1-1 0,-5-2 2 15,1-2 5 1,-6 5-2-16,-1-2-8 0,-5-4-30 16,-2 0-62-16</inkml:trace>
  <inkml:trace contextRef="#ctx0" brushRef="#br0" timeOffset="7561.9486">20464 11928 276 0,'-7'-6'21'0,"2"-1"1"15,2 2-9-15,-2 1 9 16,3 1-2-16,0 1 2 16,2 0-3-16,0 0-5 15,0-1-1-15,0 3-10 16,0-1 0-16,0 1-2 0,0 0 0 15,7 0-1-15,0 0 0 16,3 0-1-16,7 0 1 16,1 0 0-16,3 4 0 15,3 0 1-15,-2-2-1 16,3 1 0-16,-4 1-1 0,-1-3 3 16,0 2-2-16,-4-2 0 15,0 2 0-15,0-1-1 16,1 0 6-16,-3 0-2 15,0 0 1-15,-1 0-1 16,-1-1 0-16,1 2 0 16,-4 0 0-16,-1 2 0 0,-1-1-3 15,-2 12 1-15,-5 6-1 16,0 11-1-16,-5 16-9 16,-12 16-2-16,-10 15-27 15,-12 18-44-15,-16 9-250 0</inkml:trace>
  <inkml:trace contextRef="#ctx0" brushRef="#br0" timeOffset="9968.2601">20215 12709 223 0,'0'-6'34'0,"0"-1"-4"15,0 0-16-15,0 0-9 0,0 2-5 16,4 1-2-16,0-2-4 16,-4 1 0-16,2 0 3 15,-2 1 1-15,0 1 3 16,0-3 1-16,0 1-2 15,0 1 0-15,0-1 2 16,0 0-2-16,0-4 0 0,-4-2-1 16,0 0 1-16,2-3 1 15,-3-2 5-15,3-2 0 16,-3-1 6-16,3-1-1 16,2-2-7-16,0 1 0 0,0-2-3 15,0-4 1-15,2 0 1 16,5 1 0-16,2-1 8 15,2 2-3-15,1 0-6 16,1 3-1-16,-1 0-2 16,5 0 2-16,-1 2-1 15,2 1-2-15,1 0-3 16,5 0 1-16,-1 3 4 0,1-1-9 16,3 3 14-16,-5 3-3 15,6 1-1-15,-3 5-1 16,-5 2-1-16,1 2 2 15,-5-2-2-15,0 3 1 0,-4 0 1 16,-2 0 2-16,-3 0 3 16,-2 0-3-16,-2 0 4 15,-1 0 0-15,-2 0 1 16,0 0 1-16,0 0-7 0,0 0 1 16,1 0-2-16,1 4-2 15,-2-1 2-15,2 1-15 16,-2 1-12-16,2 0-16 15,-2-4-44-15,0-1-56 16</inkml:trace>
  <inkml:trace contextRef="#ctx0" brushRef="#br0" timeOffset="10405.7122">20551 11986 236 0,'-5'-4'45'15,"-2"-2"-1"-15,1 0-26 16,1 4-8-16,1 0-6 0,-1 1-3 16,3 0 0-16,-3 1-1 15,3 0 0-15,2 0 0 16,-2 0 0-16,2 0-2 15,0 0 0-15,0 0-6 16,4 0 4-16,4 2 0 16,2 0 0-16,4 2 12 0,-2-3-5 15,3-1 1-15,-1 0 4 16,2 0 0-16,0 0 6 16,-1 0 8-16,-1 0 0 15,1 0-7-15,-3 0-5 16,-1 0-3-16,-2 0-4 15,0 5 0-15,-2 3-3 0,-3 3 0 16,-2 7 0-16,-2 7-2 16,0 8 4-16,-13 12-9 15,-11 9-5-15,-13 8-19 16,-9 9-41-16,-16 1-154 0</inkml:trace>
  <inkml:trace contextRef="#ctx0" brushRef="#br0" timeOffset="11686.8672">20710 12760 456 0,'14'-5'-46'0,"-2"-7"20"16,1 2-74-16,1 2 36 15,1-3-24-15,-3 0-44 0</inkml:trace>
  <inkml:trace contextRef="#ctx0" brushRef="#br0" timeOffset="13186.7623">17531 14740 444 0,'-6'-4'12'0,"1"-6"1"16,0 4-9-16,3 2-3 16,2 4-3-16,0 0-6 15,0 0-5-15,0 0-1 0,4 6 9 16,3 9 4-16,3 6 3 15,3 11-2-15,3 7 1 16,-1 11-1-16,-1 8 0 16,-1 3 0-16,-1 4 2 15,-2-1-2-15,0-3-3 16,-3-6 2-16,0-9 2 16,-2-12 0-16,-3-5-2 0,-2-11 1 15,0-7 0-15,0-6 7 16,0-5 11-16,-5 0 7 15,-7-13 1-15,-7-8-4 16,-3-10-14-16,-4-7 4 16,-3-12 2-16,1-6-5 0,2-8-4 15,4 3-2-15,7-1-1 16,3 1-1-16,9 4 0 16,3 4-2-16,3 3-3 15,14 3-6-15,7 5-3 16,8 7-5-16,7 6-4 15,4 13 4-15,1 8 7 0,0 8-13 16,-7 13 3-16,-3 15-10 16,-10 14 7-16,-11 9 14 15,-11 9 6-15,-2 2-1 0,-15 3-5 16,-9-6-11-16,0-11-5 16,2-9-1-16,7-12 3 15,5-16-59-15</inkml:trace>
  <inkml:trace contextRef="#ctx0" brushRef="#br0" timeOffset="13405.5332">18036 14469 376 0,'0'7'57'0,"-2"6"-45"15,-6 8-17-15,1 13-2 16,-2 16 5-16,4 14 2 16,3 10 0-16,2 9 0 15,0 8-1-15,7 5-2 0,6-1-54 16,0-9-44-16,-1-11-102 16</inkml:trace>
  <inkml:trace contextRef="#ctx0" brushRef="#br0" timeOffset="13702.3515">18355 15377 546 0,'-3'-32'9'0,"-8"-7"7"16,0-6-13-16,0-7 0 15,-2-6-1-15,-1-9-1 16,-1-2 0-16,0-2-1 16,4-3-1-16,0 5-2 15,2 5-1-15,2 5-1 0,2 7 1 16,0 9-4-16,4 10 2 16,1 8-26-16,0 3-6 15,9 10 8-15,2 7-23 16,-1 5-42-16,-2 0-82 15</inkml:trace>
  <inkml:trace contextRef="#ctx0" brushRef="#br0" timeOffset="13874.1997">18136 15036 398 0,'22'-3'89'15,"7"-21"-81"-15,8-8-25 16,9-3-25-16,5-13-41 16,0-9-120-16</inkml:trace>
  <inkml:trace contextRef="#ctx0" brushRef="#br0" timeOffset="14092.9542">18387 14163 448 0,'11'0'20'15,"5"6"-20"-15,8 21-15 16,5 21 14-16,5 24 0 16,-2 25 1-16,-3 22 0 15,-14 18 1-15,-9 16-1 0,-6 11 1 16,-21-1-22-16,-10-13-45 15,-3-22-113-15</inkml:trace>
  <inkml:trace contextRef="#ctx0" brushRef="#br0" timeOffset="17046.128">19526 11733 123 0,'-9'-1'39'16,"1"-2"-7"-16,5 2 6 0,-4-5-12 15,3 3 3-15,1-2 7 16,1-1-2-16,2-1-10 16,0-3-9-16,0-2 0 15,0 4-3-15,0-5-2 16,0 2-2-16,0 1-6 15,0-3-1-15,0 1 0 0,0 1 0 16,0 2 0-16,-7 0 0 16,-3 2 1-16,-4 2-2 15,-6 3-3-15,0 2-2 16,-8 0 2-16,3 3 0 16,0 10 1-16,1 1 1 0,5 2-2 15,4 4-1-15,8-2-2 16,7 1 0-16,0 1 1 15,7 2 2-15,13 0-1 16,-1 2 1-16,5 4 3 16,3 1 0-16,-3 0-1 15,-7 1-6-15,1-2 0 0,-9 0-1 16,-5-2 4-16,-4-1-2 16,0-4 1-16,-13-2 5 15,-3-4-1-15,4-6 2 16,-2-2 1-16,2-7 13 0,5 0 17 15,2 0-1-15,2-10-13 16,1-1-5-16,2-7-5 16,0-4-5-16,5-5-3 15,9-3-5-15,3-3-22 16,6-2-18-16,0-4-12 16,2 0-71-16</inkml:trace>
  <inkml:trace contextRef="#ctx0" brushRef="#br0" timeOffset="17233.6089">19670 11571 369 0,'2'0'57'0,"-2"0"-20"16,0 11-33-16,0 11-5 16,-6 15 0-16,-3 9 4 15,-2 8 1-15,2 1-3 16,2 2 0-16,0-6-11 0,3-6-34 15,4-11-38-15,0-13-64 16</inkml:trace>
  <inkml:trace contextRef="#ctx0" brushRef="#br0" timeOffset="17436.7098">19847 11744 398 0,'3'12'46'16,"-3"1"-35"-16,0 8-14 15,0 6 4-15,0 5-1 16,0 2 2-16,3-2-18 16,4-3-16-16,2-3-35 15,-2-8-25-15,2-9-62 16</inkml:trace>
  <inkml:trace contextRef="#ctx0" brushRef="#br0" timeOffset="17749.1973">19931 11833 323 0,'-3'-27'38'16,"-2"3"6"-16,-2 2-9 0,2 8-9 16,2 6-10-16,-1 6-9 15,3 2-3-15,1 5-8 16,0 8-22-16,0 7 13 15,0 3-8-15,3-3-15 0,7-1-21 16,0-8-8-16,2-4-1 16,2-7 42-16,-1 0 38 15,4-7 23-15,-5-8 24 16,3-6-9-16,-4 0 4 16,-3-2-16-16,0 2-10 15,-6 4-4-15,-2 2-5 0,0 5-3 16,-10 9-7-16,-5 1-12 15,-7 7-13-15,-5 15-15 16,0 4-12-16,-6 6-25 16,6-1-125-16</inkml:trace>
  <inkml:trace contextRef="#ctx0" brushRef="#br0" timeOffset="18077.3064">19449 12493 393 0,'-15'0'32'0,"1"0"-6"16,5 0-6-16,5-2 2 15,4-4-10-15,12-2-13 16,8-3-7-16,9-8-1 16,12-11-1-16,10-1-3 15,5-7-4-15,5-5 4 0,0-3 0 16,3-1 2-16,-4 1 6 16,-6 5 2-16,-12 1-2 15,-6 5-21-15,-12 7-26 16,-14 4-58-16</inkml:trace>
  <inkml:trace contextRef="#ctx0" brushRef="#br0" timeOffset="18296.0603">19404 12532 377 0,'42'-34'17'15,"11"-7"-14"-15,8-7-2 16,10 1 0-16,10 1-11 16,1 3-59-16,-2 0-81 15</inkml:trace>
  <inkml:trace contextRef="#ctx0" brushRef="#br0" timeOffset="18874.1586">19105 15027 470 0,'0'-12'9'0,"0"-1"-5"16,0 3-4-16,2-1-1 0,8 4-5 15,-2-2-22-15,1 2-11 16,2 1-16-16,-4 2-35 16,-7 4-63-16</inkml:trace>
  <inkml:trace contextRef="#ctx0" brushRef="#br0" timeOffset="19014.7217">18933 15261 356 0,'0'7'53'15,"18"-7"-19"-15,11 0-10 16,14-3-7-16,10-10-12 16,10-5-7-16,3-8-29 0,-3-8-49 15,-4-6-143-15</inkml:trace>
  <inkml:trace contextRef="#ctx0" brushRef="#br0" timeOffset="19436.5989">19700 14770 411 0,'-11'-5'15'16,"-3"4"3"-16,-1 1-17 15,1 2 0-15,-2 19-2 16,-2 4 0-16,2 5-1 0,5 7 0 16,4 6 0-16,5 0 1 15,2-6 0-15,0-1-13 16,14-8-33-16,5-8 8 16,2-8-12-16,4-8 1 15,4-4 39-15,-1-8-12 16,1-12 29-16,0-3 5 0,-5-6 31 15,-5-1-1-15,-4-4 11 16,-8 2-1-16,-6 0-10 16,-1 3-12-16,0 4-8 15,-8 5-4-15,-7 7-4 0,-1 3-8 16,-2 5-5-16,0 5-8 16,0 0-9-16,6 0-21 15,0 6-40-15,7-2-103 16</inkml:trace>
  <inkml:trace contextRef="#ctx0" brushRef="#br0" timeOffset="19608.4576">20061 14839 459 0,'1'1'36'15,"11"11"-35"-15,-7-12-87 16,7 0-33-16,3-8-40 16</inkml:trace>
  <inkml:trace contextRef="#ctx0" brushRef="#br0" timeOffset="20045.9046">20255 14607 410 0,'-11'-21'28'0,"-1"-1"13"0,-1 2-25 16,2 4-3-16,-1 7-7 16,-5 2-5-16,0 3-1 15,-5 4-3-15,-3 7-8 16,1 10-3-16,1 9 1 16,3 5 10-16,8 6 0 15,8 2-5-15,4 1-19 0,20-5-18 16,14-6 12-16,11-6 18 15,8-7 15-15,13-8 3 16,-2-2-1-16,-1-2 0 16,-10-1-1-16,-7 1 8 0,-12 0 2 15,-12 4-2-15,-15 5-2 16,-9 5-6-16,-23 8 7 16,-16 3-3-16,-13 1 0 15,-8 3-2-15,1-3 11 16,6-6 12-16,12-3 1 15,11-7-10-15,10-6-8 0,11-5-4 16,11-3-3-16,9-6 0 16,15-13-4-16,10-8-11 15,7-7-8-15,11-4-22 16,2-5-30-16,-4 6-52 16,-7 1 5-16</inkml:trace>
  <inkml:trace contextRef="#ctx0" brushRef="#br0" timeOffset="20358.5328">19655 15727 353 0,'-39'28'26'15,"8"-8"-4"-15,9-9-19 16,10-3 6-16,10-4 7 16,6-4-1-16,21-11-4 15,16-8-8-15,18-10 8 0,18-8 8 16,18-6-12-16,7-7-2 16,7-2-2-16,0 0-3 15,0-3 1-15,-4 4-1 16,-4 1 1-16,-12 1-1 15,-4 5-2-15,-10 1-21 16,-12 4-32-16,-13-4-56 0,-14 1-132 16</inkml:trace>
  <inkml:trace contextRef="#ctx0" brushRef="#br0" timeOffset="21514.6648">20323 12696 260 0,'-3'0'84'0,"1"0"-34"16,-2 0-20-16,3 0-9 16,-2-3-4-16,1-3-11 15,1 1-3-15,1-2-1 16,-2-2-1-16,2 0 1 16,-4-5 0-16,1-1 7 0,-1-4 5 15,-3 1-3-15,2-7-2 16,-4 0-1-16,2-2 1 15,-2 0-2-15,-1 2-1 16,2-2 0-16,-1-1-4 16,4 0 0-16,-3 1-2 0,2-2 0 15,0 4 0-15,2 0 0 16,1 0 0-16,1 6 1 16,2-1-1-16,0 2 0 15,0 2 0-15,3 1-1 16,6-4-4-16,4 3-1 0,3 1-1 15,4-1 2-15,1 1 3 16,2 4 1-16,4 1-1 16,2-1 1-16,2 7 1 15,-2 2-1-15,1 2 0 16,-3 0-1-16,-2 0 2 16,-4 3 0-16,-1 3-2 0,-6 2 2 15,-2-5 0-15,-2 1 0 16,-3-1 0-16,1-1 0 15,-4 1 0-15,2-1 2 16,0 2-4-16,-1-1-13 16,0 1-10-16,3-2-5 0,-4 0-22 15,-4-2-18-15,0 0-73 16</inkml:trace>
  <inkml:trace contextRef="#ctx0" brushRef="#br0" timeOffset="21936.5073">20464 12025 185 0,'-15'0'146'0,"3"-2"-100"16,-2-5-14-16,8 5-9 16,-1-2-5-16,1 2-5 15,4-2 4-15,0 4-7 16,2 0-5-16,0-1-5 15,0-2-2-15,2 3-5 16,9-2 1-16,-1 1 4 16,5-3 2-16,4 1-1 0,5 1 2 15,-2 0-1-15,5 1 0 16,2-1 0-16,-1 2 1 16,5 0 1-16,-7 0-2 15,1 0 0-15,-5 2 0 0,-7 3 0 16,-1-2 0-16,-9 4 0 15,0 3-1-15,-5 2 2 16,0 6 4-16,-3 6 0 16,-6 9-1-16,-4 6 0 15,2 7-2-15,3 4-1 16,4 4-1-16,4-3 0 0,2-1-28 16,10-5-24-16,6-10-37 15,0-9-120-15</inkml:trace>
  <inkml:trace contextRef="#ctx0" brushRef="#br0" timeOffset="22811.4639">19851 15581 430 0,'-8'0'16'0,"3"0"-15"0,2-4-1 15,1 2 0-15,2 0 3 16,-2 2-1-16,2-1-2 16,0 1-3-16,0-2-12 15,7-2 10-15,6 0 0 16,6-3 8-16,7-1 7 0,4-7-1 15,6 1-2-15,1-7-1 16,7-3 0-16,1 0 1 16,3-3 2-16,0-2-1 15,7-1-2-15,4 0-2 16,-2-1-3-16,1 4-1 16,-4 1 0-16,-4 0-19 0,-3 4-25 15,-13-3-37-15,-5 0-73 16</inkml:trace>
  <inkml:trace contextRef="#ctx0" brushRef="#br0" timeOffset="23811.3672">20136 14586 232 0,'0'-8'55'15,"0"1"-12"-15,0-2-24 16,-1 4-9-16,1 1-5 15,0-3-3-15,0 1 0 0,0 3 1 16,0-2-2-16,0 3 1 16,-4 0 6-16,-2 0 6 15,-1 2-2-15,-2 0-5 16,-3 0 1-16,-3 10-4 16,1 5-2-16,-2 3 0 0,2 2 3 15,3 1-3-15,2 1 0 16,2 0-3-16,3-6 1 15,4 3-1-15,0-1 1 16,2-3-1-16,10 3-5 16,5-1 4-16,6-2-3 15,4 3 6-15,1 0-1 16,6 0 0-16,-1 1 1 0,1 2-1 16,-4 1 0-16,-3 3-1 15,-3 2 1-15,-4 2-1 16,-10 0 1-16,-3 7 0 15,-7-1-2-15,0-2-10 0,-8-1-1 16,-6-7 4-16,-1-3 5 16,-1-10-2-16,1-4 18 15,1-8 1-15,0 0-2 16,0-12 8-16,-1-3-6 16,3-10-2-16,-2-4 5 0,6-5-2 15,4-7-4-15,4-6 2 16,9-6-7-16,15-9-4 15,4-2-2-15,10-1-9 16,-2-2-1-16,-2 10 4 16,-4 7 3-16,-6 12 3 15,-9 11-2-15,-5 12 3 16,-7 6 0-16,-3 7 0 0,-5 2-22 16,-11 12-35-16,-3 6-56 15,-9 2-57-15</inkml:trace>
  <inkml:trace contextRef="#ctx0" brushRef="#br0" timeOffset="25342.5132">19969 16273 386 0,'-11'-15'38'0,"-1"-5"1"15,3 4-12-15,0-5-12 16,4 1-9-16,1 1-2 16,3 1 0-16,1 2-3 0,0 0-2 15,8 2-2-15,9 0-6 16,2 6 3-16,5 5 0 15,3 3-12-15,-2 5-11 16,-4 18-16-16,-8 7 7 16,-4 6 16-16,-9 9 4 0,-6 1-9 15,-10-3-6-15,-5-4-9 16,-6-4 33-16,2-5 9 16,1-10 4-16,5-7 32 15,4-4 9-15,5-4-3 16,0-3-4-16,6-2-15 15,3 0-4-15,1 0 1 0,0-5-13 16,0-4-5-16,1 0-2 16,9-3 0-16,0 3-1 15,3 0 2-15,3 3-1 16,2 3 3-16,2 3 0 16,2 0-2-16,3 0-1 0,-1 3 0 15,3 3-4-15,0 1-17 16,2-3-21-16,-5-1-18 15,-4-3-78-15</inkml:trace>
  <inkml:trace contextRef="#ctx0" brushRef="#br0" timeOffset="25983.0948">20284 16256 297 0,'0'-25'73'15,"-5"2"-42"-15,-1 3-16 16,-1 4 1-16,0 6-5 0,1 3-3 15,-3 8 1-15,4-1-5 16,-1 0-5-16,3 11-5 16,1 5-4-16,2-1-1 15,0 0-2-15,0-2-8 16,5-5-5-16,6 0-14 16,2-6 22-16,-3-2 9 0,2 0-10 15,0-2 18-15,-5-7-13 16,-2 2-7-16,-3-2 22 15,-2 2 14-15,0-1-1 16,-7 2 8-16,-2 0-8 0,-1-1-3 16,4 2 2-16,0-6 9 15,5 4 3-15,1-3-13 16,1-6-12-16,16 0-1 16,0-2 4-16,9-1-10 15,1 4-15-15,-2 1 11 16,0 6 1-16,-4 3 6 0,1 5 4 15,-6 0-1-15,-1 4 0 16,-3 5-1-16,-3 7 2 16,-3-1-3-16,1 0 3 15,-2 0 1-15,-2-3-1 16,1 0 0-16,0-5 0 0,1-3 1 16,1-1 3-16,1-3 0 15,1 0 3-15,2 0 1 16,-1 0-1-16,-2 0 2 15,0 0-4-15,-1 0-1 16,-1 0-1-16,-2 11 5 0,-3 7 0 16,0 3 8-16,0 4-5 15,0-1-3-15,0-1-4 16,0-4-1-16,0-5-2 16,6-7-1-16,4 0 0 15,2-5 1-15,0-2-1 16,1 0-6-16,-3-7 2 0,-1-6-11 15,-4-6-21-15,-5-6-9 16,0-3-42-16,-12-10-77 16</inkml:trace>
  <inkml:trace contextRef="#ctx0" brushRef="#br0" timeOffset="27311.4062">20273 12748 194 0,'0'0'73'15,"-2"0"-64"-15,0 0-4 16,0 0-3-16,1 0 2 16,-1-2 1-16,-2 0 4 15,3 1-1-15,-1-1-2 16,0 2 3-16,0-2-3 0,2 0-2 16,-1 0 6-16,1 0 2 15,0-1-4-15,-2 1-3 16,-1-1-3-16,1-1 0 15,1 2-1-15,-1-1 0 16,2-1 2-16,-2 3 1 0,1-3 1 16,1 2-4-16,0 0 0 15,-2-1 0-15,2-1 0 16,0 1 5-16,-2 1-4 16,0-2 1-16,2 1-3 15,-1-1 1-15,-1 2-1 16,2-1 1-16,0 1 0 0,-2-2 3 15,2 2 2-15,0 1 0 16,0-3-1-16,-2 3-2 16,2-1-3-16,0-2 1 15,0 0 0-15,0 3 1 16,0-3-3-16,0 2 0 0,6 1-3 16,-5 1-5-16,5 0-11 15,-1 0 1-15,3 0-3 16,-3 0 8-16,2 0 5 15,-4 0 5-15,1 0 4 16,-1 0 0-16,1 0 0 0,-3 0 0 16,4 1 0-16,-3-1 0 15,3 2 1-15,-2-2-1 16,1 4 0-16,-1-3 0 16,1 1-7-16,-1 4-33 15,2-3-37-15,-4 1-3 0</inkml:trace>
  <inkml:trace contextRef="#ctx0" brushRef="#br0" timeOffset="28061.3252">20308 12753 223 0,'0'-7'81'0,"0"0"-50"16,-1-2-9-16,-6 0 0 0,1 2-9 15,-1 0-8-15,4 0-3 16,-3 0 4-16,1-2-1 16,-1 3-3-16,3 1-2 15,-4-2 1-15,0 2-1 16,-4-1-1-16,-2 1 0 15,2 1 2-15,-5 1-2 0,1 3 1 16,-2 0 0-16,-1 0-1 16,-3 0-2-16,-3 0-7 15,1 5 0-15,-1 2 1 16,-1 4 8-16,2-2 2 0,-2 3 0 16,3 2 1-16,-2 4-1 15,4 2 4-15,-2 3-5 16,2 2 1-16,0 5-1 15,4 4-1-15,0 0 1 16,5 4 0-16,0 4-1 16,6 0 0-16,2 1 0 0,3-1-3 15,0 1 8-15,3-4 1 16,8-3-3-16,0-2 0 16,-1-2 1-16,3-5 5 15,0-6-1-15,1-1 6 16,-4-5 1-16,3 0 0 0,-2-5 1 15,2 0-2-15,-5 0 2 16,3-3 0-16,0 0-4 16,-2-1-3-16,0 0-2 15,0 2-3-15,2 0-2 16,-3-2-1-16,1 3 0 0,-3 1-25 16,0-5-22-16,-6-2-21 15,0-2-43-15,0-1-100 16</inkml:trace>
  <inkml:trace contextRef="#ctx0" brushRef="#br0" timeOffset="28483.1776">19738 13440 347 0,'-9'0'74'0,"-1"0"-52"16,5 0-14-16,0 0-3 15,3 0 1-15,2 0-5 16,0 0-2-16,0 0 1 0,0 0-6 16,0 0 2-16,7 6 3 15,-2-1 1-15,7 3 0 16,-5-2 0-16,3 1 0 15,2-5-5-15,-4 1 0 0,3-3 8 16,0 0 2-16,0 0 1 16,-3 0 2-16,2-1 5 15,-1-3 2-15,-1 3 3 16,-1-5-4-16,0 3-2 16,-2 0-8-16,-2 2-3 0,2-3 0 15,-1 1 0-15,-1-2 0 16,1-3-7-16,4-4-25 15,-1-5-28-15,-4-6-62 16,2-7-157-16</inkml:trace>
  <inkml:trace contextRef="#ctx0" brushRef="#br0" timeOffset="29233.1146">19680 13483 172 0,'-7'0'79'0,"0"0"-46"15,1-4-8-15,1-1 1 16,1 3 2-16,-1-4-4 15,2 2-4-15,-1 1 2 16,4 2-4-16,-2-1-5 16,2 2-2-16,0 0-9 15,9 0-3-15,3 0-2 0,3 5 1 16,9 5 1-16,-3-2 1 16,4 3 0-16,0-4 0 15,6 0-1-15,-2-3-1 16,-2-4 1-16,2 0 1 0,-7 0 0 15,0 0 0-15,-4 0 1 16,-6-2 0-16,-3-2 0 16,-3 2 5-16,0-2 5 15,-6-2 14-15,1-4 7 16,-1 2-8-16,0-8-6 16,0-4-7-16,0 2-7 0,-1-6-2 15,-1 2-3-15,2 2-9 16,0 1-10-16,0 1-14 15,9 4-31-15,-1-7-48 16,2 5-156-16</inkml:trace>
  <inkml:trace contextRef="#ctx0" brushRef="#br0" timeOffset="35717.0215">21122 11309 354 0,'0'-8'78'16,"-3"1"-66"-16,-1 0-7 15,3 0-4-15,1 3 9 16,0-1-7-16,8 2-4 16,8 0-2-16,6 3 3 15,5 0 0-15,5 0 1 0,-1 11-3 16,3 2 0-16,-2 1-9 16,-3 2-3-16,-2-2 5 15,-4 1 5-15,-3-3-2 16,-4-1 0-16,-7-4 6 15,-2 0 0-15,-3-1 2 0,-2-5-1 16,0 3 4-16,-2-3-1 16,0 1-1-16,0-2-1 15,0 0 7-15,0 0 7 16,0 0 1-16,0 0 4 16,0-3-7-16,-6-4-5 15,0-4-4-15,-4 2-2 0,1 0-1 16,-2 0 1-16,-3 2 0 15,2 2 1-15,-1-1 0 16,-1 4-4-16,-3 2 1 16,0 0-2-16,-2 11 0 15,1 9 0-15,-1 9-2 0,-3 4 1 16,2 8 2-16,1 4 0 16,0-1-1-16,1-1-1 15,6-5-22-15,3-9-10 16,4-11-16-16,5-13-62 15,0-9-89-15</inkml:trace>
  <inkml:trace contextRef="#ctx0" brushRef="#br0" timeOffset="36263.847">21209 11397 535 0,'-22'4'36'16,"2"-4"-31"-16,4 0-2 15,5 0 1-15,7 0 13 16,1 0-2-16,3 0 0 0,0 0-9 16,7 0-5-16,11 8-3 15,4-2 0-15,10 7 1 16,2 0 0-16,2 3-19 15,3-1-4-15,0 2 1 16,-4-3 4-16,-4-3-13 0,-4-3-3 16,-6-6-12-16,-5-2-26 15,-7-7-13-15,-4-9-21 16,-5-5 48-16,-5-4 44 16,-7 0 60-16,-5 0 24 15,-2 0 85-15,-3 4-76 16,-1 3-42-16,4 2-4 15,2 3-2-15,0 4-12 0,5 7-3 16,0 2-7-16,-3 20-5 16,3 23-8-16,-5 24-14 15,-2 23-25-15,-14 18-75 0</inkml:trace>
  <inkml:trace contextRef="#ctx0" brushRef="#br0" timeOffset="42232.4001">4772 7420 284 0,'9'-9'15'16,"-2"-1"-7"-16,6 0-5 15,3 3 0-15,2-2 2 16,2 1 4-16,5 0 4 16,2 1 0-16,0 0-7 0,3-2-2 15,1 2 1-15,1 0-1 16,0-2 1-16,4 0-3 15,1 2 1-15,4 1 1 16,0 1 1-16,3 4 0 16,0-1 2-16,5 2-5 15,-1 0-1-15,8 0 0 0,-2 3-1 16,5 2 0-16,0 1 0 16,3 1 1-16,4-2-2 15,2 3 2-15,5-1 0 16,5-2 4-16,3 2 10 0,6 2-3 15,1-2-6-15,2 2-2 16,3 2-2-16,-4-1-2 16,0 3 0-16,1-2 0 15,0-3 2-15,4 3 0 16,-3-4 3-16,2-1-1 16,-1-1-1-16,1-1-1 15,1 0-1-15,-3-1 0 0,-1-3-1 16,4 0 3-16,-3 2-3 15,1-2 1-15,-8 3 0 16,-2-1 2-16,1 3-2 16,-4-1 0-16,-5 1 2 0,1-1 0 15,-3-2-1-15,0 1-1 16,1-3 3-16,-4 0 0 16,1 0 0-16,-6 0-1 15,1 0-3-15,-9 0 0 16,-4 4 0-16,-9 3-4 0,-9 5-20 15,-7 6-21-15,-13 2-36 16,-10-1-96-16</inkml:trace>
  <inkml:trace contextRef="#ctx0" brushRef="#br0" timeOffset="44419.8542">18346 7657 316 0,'-20'-9'14'0,"5"-1"7"16,3 1 0-16,5 4-8 0,2 1 0 16,5-2 8-16,0 5-1 15,2-3-15-15,15 2-8 16,15 1 1-16,12-4-1 16,17 0 5-16,16-2-3 15,14 2 1-15,12 0 4 0,5-3-4 16,5-2 3-16,1 1-2 15,-5 0-1-15,-9-2 1 16,-5 3-2-16,-7-2 2 16,-5 3-1-16,-8 6 0 15,-8-1-1-15,-12 2-4 16,-6 2-10-16,-17 10-12 16,-15 2-41-16,-17-1-88 0</inkml:trace>
  <inkml:trace contextRef="#ctx0" brushRef="#br0" timeOffset="46998.031">20427 12673 177 0,'3'-7'78'0,"4"-2"-57"16,-2 0 6-16,0 0-18 15,-1 2-3-15,-1 0-5 0,0-4 0 16,-3 2-3-16,0 2-2 15,0 0-5-15,0-2-8 16,0 2 8-16,-1-1 8 16,-4 3 2-16,-1 0 6 15,1-2 0-15,0 1 3 16,-1 1-1-16,-3 0-2 16,0 0-1-16,-2-1-5 0,0 0 1 15,-1 3-3-15,-3 1-3 16,0-1 1-16,0 1 3 15,1 0 0-15,-4 1 1 16,0 1 1-16,2 0 3 16,-6 0-1-16,1 0-2 15,-1 0-2-15,0 0 1 0,-1 7 2 16,3-1-1-16,0 6-1 16,0-2 0-16,-1 5 0 15,1 0-1-15,-3 3 0 16,-2 2 0-16,-2 1 1 0,2 1-1 15,0-1-1-15,-4 1 1 16,4-1 0-16,2 2 1 16,-2 0-2-16,-1 2 2 15,4 0-1-15,2 4 0 16,1-3 0-16,3 2 0 0,3-2 4 16,3 3-1-16,2 0 2 15,3 1 2-15,1-2-1 16,3 1-3-16,1 1 0 15,0 2-2-15,0-1-1 16,7 1 1-16,2 0 4 0,3 1-2 16,1 0 3-16,2-1 0 15,0-1-2-15,2-4-1 16,-3 2-1-16,-3-6-1 16,0-1 0-16,-3-1 0 15,-2-2-1-15,0-2 0 0,-1-1 0 16,-2 0 0-16,1 0 0 15,-2-2-8-15,-2 0-9 16,0-1-12-16,0-4-29 16,0-2-25-16,-2-4-22 15</inkml:trace>
  <inkml:trace contextRef="#ctx0" brushRef="#br0" timeOffset="47435.49">19605 13559 208 0,'-2'-5'28'0,"-2"1"-11"0,2-5-8 16,2 2 12-16,-1 3-5 15,1 1 16-15,0 0-15 16,0 1-5-16,0 0-7 16,0 2-7-16,0 0 0 15,3 0-4-15,7 2 1 0,2 5 9 16,3 2-4-16,0 3 2 16,2-4-1-16,0 0 0 15,2 2-16-15,-4-6 21 16,4 0-4-16,-2-4 4 15,3 0 11-15,-1 0 5 16,-4-5 2-16,0-2 1 0,-3-4-1 16,-1 2 9-16,0 0-7 15,0-1-11-15,-6-1-5 16,3 1-4-16,-1 4-4 16,-4-3-4-16,-1-2-19 15,0 2-31-15,-2-2-25 0,0-5-43 16</inkml:trace>
  <inkml:trace contextRef="#ctx0" brushRef="#br0" timeOffset="48716.668">20276 12637 198 0,'-3'-10'102'0,"-4"-5"-91"16,1-1 8-16,-1-5-4 15,-1 0 3-15,0-3-11 16,-1-2 1-16,2-3-2 15,-3 1-3-15,5-3-1 0,0-3 0 16,0 4-2-16,3 0 1 16,0-1-1-16,2 1 0 15,0-2 1-15,6 1 0 16,2-1-7-16,5 1 0 16,0 0 0-16,5 0 2 15,-2 5 9-15,2 2-6 0,3 1 1 16,2 8 5-16,6 0 0 15,2 5-4-15,-1 1-2 16,1 2 2-16,1 6 0 16,-3-1-1-16,-4 2 1 15,-4 0 0-15,-6 0-2 16,-3 0 1-16,-2 0 0 0,-5 0-1 16,-2 2-6-16,-1 4-13 15,-2-1-10-15,0 1-10 16,0-1 7-16,0 0-4 15,0 1-9-15,-5-3-30 16</inkml:trace>
  <inkml:trace contextRef="#ctx0" brushRef="#br0" timeOffset="48919.7821">20413 11926 254 0,'10'0'21'15,"4"0"-20"-15,0 2-18 16,7 10 11-16,-2 8 3 0,2 3-40 16,-8 5-55-16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10:54.9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18377 7154 426 0,'-2'-14'-1'0,"-6"-1"28"16,6 1-1-16,2 6-12 15,8-2-15-15,6 2 2 0,3-1-4 16,6 1 7-16,5 0-5 16,6 1 4-16,3 1-2 15,4 4 0-15,7 0-2 16,6 2 2-16,2 0-1 16,5 2 0-16,5 4 2 15,4-1-2-15,4-1 0 0,6 1 1 16,3-5-2-16,5 2 2 15,9-2-1-15,0 0 0 16,10 0 1-16,0 0-2 16,5 0 0-16,3 0 3 0,1 0-2 15,6-4 0-15,0-1-1 16,5-2-4-16,0 1 2 16,-1-1-1-16,-1-3 2 15,-4 0 1-15,-2 0-1 16,-2 1 2-16,0-2-1 0,-7 1 1 15,-1 0 2-15,-3 2-2 16,-7 1 0-16,-4 1 1 16,-7 3 0-16,-8-1-1 15,-11 2 1-15,-9 2 0 16,-12 0-1-16,-9 0-1 16,-10 0 2-16,-6 0-1 15,-3 2 0-15,-4 4 0 0,-1 2 0 16,-3 1 0-16,1 7-5 15,-8 0-18-15,-5 0-39 16,0-5-65-16,-15-5-144 0</inkml:trace>
  <inkml:trace contextRef="#ctx0" brushRef="#br0" timeOffset="7202.7446">10618 6933 158 0,'-6'-9'7'15,"5"-2"19"-15,-4 1 17 16,5 1-28-16,0 0-4 0,0 0-6 15,0 1 0-15,0 0-3 16,5 2 2-16,-2 1 2 16,4 2-2-16,0-1-2 15,3 0-2-15,4 1 1 16,1-1 2-16,9 1-6 0,-1-3 2 16,8 1 4-16,5-4 3 15,-1 2-8-15,7-2 4 16,1 0 2-16,2 0 2 15,2 2 1-15,-1 2-1 16,3-1 1-16,1 1-4 0,4 1-1 16,5 1 1-16,2 1 1 15,4 0-1-15,4 1-2 16,0 0 2-16,5-4-2 16,-2 3-3-16,0 0 16 15,1 1-13-15,-1 1 0 16,-2 0 1-16,-2 0 0 15,-2 0 2-15,-1 0-1 0,-4 0-1 16,0 0-1-16,-3 0 8 16,-6 0-2-16,-3 0 1 15,-5 0-2-15,-3 0-2 16,-5 3-2-16,-5 1-2 0,-4 3-1 16,-4 2-21-16,-3 5-30 15,-6 0-20-15,-4-1-46 16</inkml:trace>
  <inkml:trace contextRef="#ctx0" brushRef="#br0" timeOffset="8718.2726">22027 7054 235 0,'-4'-1'27'16,"3"-3"0"-16,1 0 8 15,0 4-39-15,8 0 5 16,9 0 3-16,7 0 1 0,4 0 1 15,10-2-2-15,5-3-1 16,6 0-2-16,2-4-3 16,5 0-25-16,1 0-15 15,1-2 0-15,0-1 19 16,-4 0 13-16,-3 1 10 16,-5 0 7-16,-7 3 8 0,-9 5-8 15,-6 3-3-15,-14 0-17 16,-10 2-75-16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11:18.6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19589 13126 413 0,'-7'0'36'0,"1"0"-20"15,-2 0-11-15,7 0-4 16,1 0 0-16,0 0-2 16,0 0-1-16,1 9-2 0,7 0 3 15,-1 2 1-15,6 3-1 16,0 0 0-16,1 0 3 15,0 1-2-15,0-5-4 16,1-2 4-16,3 1 2 16,-2-8-2-16,0-1 5 15,4 0 4-15,2-5 1 0,2-9-1 16,3-4-1-16,6-6-1 16,1-5-3-16,2-7 0 15,4-4-2-15,0-4-1 16,6-4 0-16,-3-4-1 15,1 0 0-15,1-5 1 0,-2 2-1 16,1-4 0-16,-7 2 2 16,1-2-2-16,-4-2 1 15,-5 2-1-15,-2-1 2 16,0 1-2-16,-4-2 0 16,1 2-2-16,-3-1 1 0,1 2-2 15,-2-4 0-15,-1 3-1 16,3 2 0-16,-2 0 3 15,-1 2 1-15,3 2 0 16,0-1 0-16,-2 6-1 16,6 1-1-16,-3 3-3 15,1 5-2-15,-3 3 4 0,1 2 2 16,0 4 1-16,-3 3 1 16,-1 0-1-16,2 6 0 15,-6 1 4-15,4 4 0 16,0 2-2-16,2 3-1 15,-1 4 0-15,5 2-2 0,1 5 2 16,2 0-2-16,0 0 1 16,2 7 0-16,0 4-2 15,-1 5 2-15,5 3 1 16,-6 2-1-16,3 6-1 0,-4 0 1 16,3 3 0-16,-2 2 1 15,0 1-1-15,0 4 0 16,-1 1 1-16,-3 1-1 15,0 2 0-15,-1-2 0 16,1 4 0-16,-4 0 0 16,1-2 1-16,1 3 0 0,-1-1 0 15,1 1 0-15,-3 1 0 16,3 0-1-16,2 1 1 16,-3 0-1-16,-2-1 1 15,2 0-1-15,2 1 0 16,-3-5 0-16,3 0 0 15,0 0 0-15,-2-1 0 0,2-3 1 16,0-2-1-16,-3-4 0 16,3-4 1-16,-3-4 1 15,-4-7-2-15,2-2 1 16,0-3 4-16,2-6-2 0,-2-1 3 16,3-4-1-16,0 0 2 15,-1-7 0-15,3-8 0 16,0-1-3-16,-3-7 1 15,5-5 0-15,-6-3 0 16,-1-3-1-16,2-3-2 16,-5 0 0-16,-1-5-2 0,-1 3 1 15,1-4 0-15,-1-1-1 16,-3-1 0-16,2 0 0 16,-2-3 0-16,2 0 0 15,-2 3-1-15,2 4 0 16,-3-5-2-16,-1 4 2 0,5-1-2 15,-5-2 0-15,1 3 2 16,4-5-1-16,-4 2 3 16,5 1 0-16,0-1-2 15,2-1 1-15,4 0-1 0,1-3 0 16,2-1 1-16,2 2 0 16,1 2 1-16,2-1-3 15,0 3 3-15,-6 1-2 16,5 2 2-16,-4 1 0 15,-1 0-1-15,-2 0 2 16,0 1-1-16,-4 0 3 16,4-2-3-16,-4 3 2 0,4 0 0 15,-1 2-1-15,3-2-2 16,-1 1 0-16,2-2 1 16,-1 1-1-16,1-2 3 15,0 3 0-15,-3 2-1 16,1 1-2-16,-2 2 1 0,-2 7-1 15,-1 1 0-15,-1 6-1 16,1 4 2-16,-3 6-2 16,2 2 1-16,2 6-6 15,3 0 2-15,1 9-1 0,2 5 3 16,4 6-1-16,1 1 3 16,-1 6-1-16,1 3 1 15,7 4-2-15,-2 6 2 16,3 2 0-16,1 6 0 15,-2 6 0-15,2 3-1 16,1 5 1-16,-3 4 0 0,0 2 0 16,-1 5-1-16,0 1 1 15,-5-2-1-15,3 3 0 16,-3-1 1-16,-1 0 0 16,0 0 0-16,-2 1 0 15,1-2 0-15,-1 2 0 16,2-4-1-16,-4 1 2 0,2-5-1 15,0 3 0-15,2-5 0 16,-1 2 0-16,2-2 0 16,-2 0 0-16,3 1 0 15,0-4 0-15,0 1 0 0,1-5 0 16,1 0 0-16,-2-5 0 16,1 1-1-16,1-3 1 15,-1-1 1-15,1 0-1 16,-1-2 0-16,-1 1 1 15,2-4-1-15,-4-5 0 16,3-4 0-16,-3-6 0 0,2-5 1 16,0-6-1-16,-3-7 0 15,1-7 1-15,2-3 0 16,-2-2 0-16,0-11 1 16,-2-9 0-16,-1-10 0 15,-3-9-1-15,1-7 0 0,-2-6-1 16,-3-5 1-16,3-6-1 15,-2-1 1-15,-2-4-2 16,3 1 0-16,-2-1 2 16,1 0-2-16,0 2 0 0,2 5 2 15,0 2-3-15,1 6 0 16,1 1 3-16,1 4-2 16,-2 5 1-16,-1 7-1 15,5 4 0-15,-3 5 2 16,1 2-1-16,0 6-2 0,3 5 1 15,-1 3-2 1,0 5 0-16,2 3 0 0,1 3 1 16,1 6-1-16,2 8 2 15,-3 4-1-15,1 3 0 16,-3 5 1-16,-1 4 1 16,-2 3-1-16,-3 4 1 15,-2 5 0-15,-2 4 0 0,-3 4 0 16,1 5 0-16,-6 2 0 15,4 2-1-15,-7 6 2 16,4-5-1-16,-1 4 0 0,-1 0 0 16,3 2 0-16,3 0-1 15,-1 4 1-15,0 0 1 16,5 1-1-16,0 2 1 16,4 0-1-16,0-3 0 15,5 0 0-15,0-5 0 16,1-2 0-16,0-3 0 0,3-3 0 15,-1-1 0-15,4-3 0 16,-1-1 0-16,2-2 0 16,0-4 1-16,-4-3-1 15,5-2 2-15,-4-3-2 16,-1-4 0-16,-2-4 1 16,1 0-1-16,-4-5-1 0,6 2 2 15,-7-6-1-15,3 3 0 16,0-7 0-16,-2 1 0 15,-1-2 1-15,2-1 0 16,-1-5-1-16,-1 1 3 16,-1-4-3-16,-2-1 0 0,-3-3 0 15,-2-1 0-15,-1 0 1 16,-3-2 0-16,-3 0-1 16,-1 0 0-16,-1 0 1 15,0 0-1-15,0-2 1 16,2-3 0-16,0-1-2 0,1 1 2 15,2-4 0-15,-2 0-1 16,1-2 1-16,2-3 2 16,-3-2 4-16,2-2-1 15,0-4 2-15,2 0 2 0,-1-5 2 16,-1-2 1-16,3-1-2 16,1-2 0-16,0 0-3 15,2-4-2-15,0-2-1 16,-1 1 0-16,2-4-3 15,-1-4 0-15,-1 1 0 16,2-6 0-16,-2 2 0 0,3-2-1 16,-1 0-2-16,-2-2 1 15,3 4 1-15,-3-2-1 16,2 0-1-16,-1 2 2 16,0 2-1-16,0 0 0 15,-1 2 0-15,2 0-1 0,-2 3 1 16,1 0 0-16,3 0 1 15,-4-1-2-15,1 4 2 16,2-2-1-16,-2 4 1 16,2 1-1-16,-3 1 0 15,2 3 0-15,-2 3-1 0,0 1 2 16,-1 2-2 0,-4 2-1-16,-1 4 2 0,0 1-5 15,-4 3-7-15,-2 1-1 16,2 3-8-16,-3 4 5 15,2 2-2-15,-6-4-31 0,0-9-112 16</inkml:trace>
  <inkml:trace contextRef="#ctx0" brushRef="#br0" timeOffset="1734.2353">24931 12841 136 0,'2'-13'56'0,"0"-1"-37"15,0 0-8-15,1-1-12 0,0 1-14 16,-1 1-15-16,0 3-32 15,-2-1-46-15</inkml:trace>
  <inkml:trace contextRef="#ctx0" brushRef="#br0" timeOffset="2327.9627">24940 12709 67 0,'-7'-8'48'0,"-1"3"-35"0,-1 0-9 15,1 1-1-15,-2 1 4 16,3 1 6-16,2 0 3 16,3 2 1-16,0-2-1 15,-1 2 6-15,3-1 20 16,-2 1-12-16,2-2 13 0,0 2-15 15,0-2-5-15,-2 2-8 16,2-2-3-16,0 2-5 16,0 0 4-16,0-2-2 15,0 2-5-15,6 0 2 16,2 0-3-16,7 0-2 16,-1 0 1-16,5 6-1 0,-4-1-1 15,2 4 1-15,-5-2-1 16,-2 2-1-16,0-3-2 15,-5 0-2-15,-3-2-2 16,-2-2 1-16,0-2 0 0,0 0 3 16,-5 0 6-16,-7-6-5 15,0-4-1-15,0-1 5 16,-3-1 5-16,3-3-4 16,1 5 1-16,0-1 4 15,2 2-6-15,1 2 0 0,-2 5-2 16,1 0 0-16,-6 2-1 15,2 0-1-15,-6 9-3 16,2 4 1-16,0 1 2 16,0 4 1-16,4 1-1 15,1 3 1-15,1 1 0 16,5-3-1-16,1-1-3 16,3-1-2-16,2-2-1 0,0-5-3 15,0-4 0-15,0-3-3 16,3-4 18-16,1 0 22 15,0-2-7-15,2-10 0 16,-3-5-4-16,1 0 3 0,-3-1 0 16,1 1-6-16,-2 3-5 15,0 3-5-15,0 8-2 16,3 3-21-16,-1 5-38 16,2 11-7-16,4-3-26 15,2-6-180-15</inkml:trace>
  <inkml:trace contextRef="#ctx0" brushRef="#br0" timeOffset="3765.4623">24882 12832 172 0,'0'0'29'0,"0"0"-16"0,0 0-12 15,0 0-2-15,0 0 0 16,0 0-1-16,0 0 2 15,0 0 0-15,0 0 0 16,0 0 2-16,0 0 5 0,0 0 15 16,0 0 8-16,0 0-16 15,0-5-7-15,0-1 0 16,0-3-6-16,0-2 0 16,0 3-6-16,0-3-1 15,4-4 12-15,3 3-4 0,-2-2-2 16,3-2 7-16,-3 0 23 15,2-2-2-15,0 2-7 16,1-4-5-16,-1 2-7 16,3 0 2-16,-3-1-3 15,3-1-4-15,-3 1-1 16,2-1-2-16,-1 0-1 0,0 1 0 16,-1-1-1-16,0 0-3 15,0 1 1-15,1-1 0 16,-1 1 1-16,0-1 0 15,0 2 2-15,-1 0 0 16,3 0-2-16,-2 4 1 0,0 0 2 16,1-1-1-16,-1 3-1 15,1-1 1-15,-1 1-1 16,1 0 1-16,1 1 1 16,-2-1 2-16,0-1 5 15,3-1 2-15,-4 1 0 0,3 2-1 16,-2-3-2-16,3 2 5 15,-5-1 3-15,0 3 0 16,-1-1-3-16,-1 0 0 16,1 1-4-16,-3 0-2 15,1 3-2-15,3 1-3 0,-4-2 0 16,1 3 0-16,2-1-1 16,-3 0 2-16,1-1-1 15,1-1-1-15,1 2 0 16,-1 0 1-16,-1-2-2 15,2 2 2-15,-3 3-1 16,2-2 0-16,1 1 0 0,-3-2 0 16,1 0 1-16,2 2-1 15,-3-1 0-15,-1 2 0 16,2-1-1-16,1 1 0 16,1 1 1-16,-2 0-1 15,1-1-1-15,2 3 1 0,-2-1-1 16,1 1-3-16,-1 0-3 15,-1 0-1-15,0 0-16 16,1 0-16-16,-1 0-27 16,0 4-55-16,-2 0-10 0</inkml:trace>
  <inkml:trace contextRef="#ctx0" brushRef="#br0" timeOffset="4359.1737">25186 11993 378 0,'-2'0'56'15,"2"0"-32"-15,-1 0-18 16,1-2-3-16,0-1-3 16,0 1 2-16,0-1 3 15,0 2-8-15,0-2-1 0,1 2 1 16,4-1 6-16,-1 2-8 15,5 0 10-15,0 0-4 16,3 0 0-16,1 0 0 16,0 0 0-16,-1 0-1 0,-1 0 1 15,-2 0-1-15,-2 0-1 16,-2 0 3-16,-3 0-2 16,0 0 0-16,-1 0 1 15,-1 0 2-15,0 0-1 16,3 0 2-16,-1 0-3 0,0 0 2 15,-2-8 2-15,1 1 6 16,-1-5-2-16,0 1 0 16,0 1-2-16,0-3 0 15,0 4-1-15,-1 4-1 16,1 1-3-16,0 1 0 16,0 3-2-16,0 0-2 0,0 0-5 15,0 5-9-15,0 4 7 16,5 1 7-16,2 7 1 15,2-1-6-15,0-1-7 16,0-2 4-16,-4-2 4 16,0-7 3-16,1 0 4 0,-4-2-1 15,-2-2 2-15,0 0 5 16,0 0 15-16,0-7 1 16,0 4-12-16,-6-2-5 15,-4 5-6-15,-10 6-3 16,-9 31-16-16,-14 23-11 0,-18 22-14 15,-22 16-201-15</inkml:trace>
  <inkml:trace contextRef="#ctx0" brushRef="#br0" timeOffset="5734.1365">25429 12255 463 0,'-4'-11'30'16,"1"1"-22"-16,2 3-5 15,1 2-4-15,0 3-6 16,1 2-34-16,2 0-32 15,-3-4-78-15</inkml:trace>
  <inkml:trace contextRef="#ctx0" brushRef="#br0" timeOffset="7187.1675">20075 12783 200 0,'-8'0'36'16,"0"0"-25"-16,3 0 6 15,-2 0 11-15,3 0-14 16,1 0-3-16,-4 0-1 0,2 0-6 16,2 0-3-16,-2 0 9 15,1 0-9-15,1 0 1 16,3 0 6-16,0 0 9 15,0 0-8-15,3 2-4 16,6 4-1-16,2 1 2 16,3 0-2-16,1 2 0 0,1 0-2 15,-4 0-2-15,3-4 1 16,-7-1-1-16,-1 0 0 16,0-4-1-16,-7 0 1 15,0 0 1-15,0 0 4 16,0-2 8-16,0-6-4 0,-5 1 2 15,0-2 2-15,0 2-4 16,-2-4-4-16,0 4-3 16,2 0 3-16,-3 2-5 15,2 1 1-15,-1 4 0 16,0 0 0-16,-2 2 0 16,-3 9-1-16,-3 5-1 0,1 5 0 15,-3 1 1-15,-2 3 2 16,2 1-2-16,2 0 1 15,0-3-2-15,3 0 1 16,0-7 1-16,4-4-2 16,1-1 1-16,3-6-2 15,2-1 2-15,2-4 0 0,-1 0 1 16,1-4-1-16,0-5-1 16,0-5 3-16,0 0 0 15,0-2 2-15,3-4-2 0,-1 3 1 16,0 4 0-16,1-1-3 15,1 3 0-15,-1 4 0 16,3 3 0-16,1 1-2 16,4 3 1-16,4 0 0 15,4 0 1-15,4 2 0 16,4 3 0-16,4 0 0 0,-1-2-4 16,1-3 1-16,-1 0-1 15,-2 0-2-15,-9-1 0 16,-4-5 8-16,-8-2-2 15,-4-2 1-15,-3 3 2 16,0-1-1-16,-7-1 2 16,-2 1 6-16,-2 3 3 0,0 2-5 15,-1 3-5-15,3 0-3 16,0 8-8-16,0 14-22 16,1 6-9-16,1 8-29 15,2 2-80-15</inkml:trace>
  <inkml:trace contextRef="#ctx0" brushRef="#br0" timeOffset="8358.95">19952 12850 201 0,'-9'-15'19'0,"-1"-3"-5"16,-2-1 20-16,2-4-1 16,-2-1-7-16,2 0 0 15,-2-2-13-15,5 0-2 16,0 1-8-16,2-2-1 0,5 2 0 15,0-2 0-15,4 0-2 16,4 0 0-16,7 1 5 16,1 1-10-16,2-2 8 15,0 0 5-15,0 4-3 16,0 2 2-16,0 1 4 0,-2 2 0 16,2 4-1-16,2 3-4 15,2 3-5-15,2 2 2 16,5 1 1-16,0 3-2 15,-1 2-1-15,0 0 0 16,-7 0-1-16,-3 0 3 16,-3 0-5-16,-8 0 4 0,-2 0-2 15,-3 0 1-15,-2 0 0 16,0 0 1-16,0 0-1 16,0 0 0-16,0 0-1 15,0 6 1-15,0-3 0 16,-2 4-22-16,-3 0-20 0,-6-2-26 15,-2 3-40-15,-4-3-5 16</inkml:trace>
  <inkml:trace contextRef="#ctx0" brushRef="#br0" timeOffset="8608.9295">20079 12300 74 0,'-12'-7'147'0,"2"-2"-131"15,3 2 32-15,2 2-5 16,1 1-2-16,3 2-24 15,1-2-4-15,0 4-3 0,0-1-10 16,8-3-4-16,5 4 0 16,3-3 4-16,6-1-2 15,1 1 6-15,4-1-6 16,0-1 3-16,-4-1 0 16,3 4-2-16,-7 2 2 15,1 0 7-15,-6 8-5 0,-1 15-2 16,-10 20-1-16,-3 21 0 15,-18 22-23-15,-21 22-128 16</inkml:trace>
  <inkml:trace contextRef="#ctx0" brushRef="#br0" timeOffset="10265.478">20959 11375 238 0,'-13'0'60'16,"1"-4"-18"-16,0-3-9 16,4 0-2-16,-1 1-9 15,4-1-7-15,-1 2-1 16,4-3-6-16,0 3-5 0,2 0-3 16,0-1-1-16,0 1 4 15,0 4-9-15,4-1-1 16,4 2 4-16,2 0-8 15,2 5-4-15,3 8 12 0,5 1 4 16,-2 2-2-16,2-2 2 16,-1-2-1-16,-3-1 0 15,0-4-1-15,-6-3-2 16,-3-2-1-16,-4-2 8 16,-3 0 0-16,0-4 6 15,0-3 7-15,-7-4-8 0,-1-1-3 16,-4 0-1-16,2-3 0 15,-1 1 0-15,0-2-2 16,2 3-1-16,2 3-1 16,-1-1 2-16,3 4-1 15,-2-1 1-15,0 7-2 16,-4 1 5-16,-5 5-5 0,-2 13-3 16,-3 5 2-16,-4 11-1 15,-1 2 3-15,3 1-3 16,5 3 1-16,7-6 1 15,9-4-12-15,2-7-17 0,13-7-15 16,12-12-71-16,8-4 12 16,4-18-57-16</inkml:trace>
  <inkml:trace contextRef="#ctx0" brushRef="#br0" timeOffset="11687.3527">22137 12110 217 0,'-5'1'39'0,"-1"-1"-7"15,2 0-20-15,1 0 6 0,1 0 4 16,2 0-6-16,0 0-2 15,0 0-2-15,0 0 2 16,2 0-14-16,5-3-2 16,2 0 0-16,2 3 1 15,1 0 0-15,1 0-15 0,3 3 8 16,-3 4 7-16,2 3 2 16,-1-2-4-16,-2 2-26 15,-1-3-1-15,-2-2-13 16,-2-3 13-16,-2-2 12 15,-2 0 12-15,-1 0 10 16,-2-2 0-16,0-3-3 0,0-4 3 16,0-2 17-16,-2 1 22 15,-3-2-15-15,-2-3 5 16,0 1-12-16,-1 0-5 16,-2-1 1-16,3 6-2 15,-2 1-9-15,1 0-3 0,1 6-3 16,4 2-1-16,-1 0 1 15,3 10-1-15,1 4-4 16,0 7 2-16,0 2-2 16,0 2-7-16,5-3-11 15,4-3-18-15,-1-1 9 0,-5-9 0 16,2-2 19-16,-3-4 1 16,0-3 23-16,-2 0 27 15,0 0 14-15,0-1-26 16,0-6-18-16,0 0-7 15,0 0-1-15,0 1 1 0,0 0-1 16,0 1-3-16,1 2-15 16,3-2-17-16,5-1 4 15,-1 3-9-15,2-2 10 16,0 1 0-16,2 0-12 16,-2-3-45-16</inkml:trace>
  <inkml:trace contextRef="#ctx0" brushRef="#br0" timeOffset="12046.7225">22248 12110 250 0,'-9'0'59'0,"4"0"-38"15,-2-6-17-15,2 0 2 16,-2 1 3-16,0 0 0 16,4 2-2-16,-1-3 6 15,1 2-1-15,3 2-1 16,0 1 1-16,0-3-1 16,0 4-1-16,0-3 0 0,10 2-7 15,5-3-1-15,6 2 0 16,1 0-1-16,9 2 2 15,-4 0-1-15,1 0-1 16,-1 0 0-16,-6 2-2 16,-1 1 1-16,-6 1-27 0,-4-3-16 15,-5 1-18-15,-5-2-35 16,-5 0 30-16</inkml:trace>
  <inkml:trace contextRef="#ctx0" brushRef="#br0" timeOffset="12187.3252">22290 12025 105 0,'-10'-5'199'0,"3"1"-171"16,3-1-17-16,1 2 0 16,1 3-2-16,2 0-8 15,0 0-8-15,0 8-32 16,0 4 4-16,0 3-13 0,0 3 8 16,0-4-38-16</inkml:trace>
  <inkml:trace contextRef="#ctx0" brushRef="#br0" timeOffset="12921.6502">22225 12148 270 0,'-2'2'71'0,"1"-2"-66"16,1 0-7-16,0 0-4 16,0 0 3-16,0 0 10 15,0 0 4-15,0 0-3 16,3-3 0-16,1-3 3 0,1-2 5 16,-2 0-2-16,2-1-2 15,-1-3-7-15,-1-1 1 16,2 1-1-16,-2-2-1 15,-1-1 2-15,-2 1 2 0,2-2 0 16,-2-4-2-16,0 2-2 16,0-4 3-16,0 0-4 15,0-1 1-15,0 1 1 16,0-3-2-16,0 3 4 16,0-5 2-16,0 0-2 15,-2-1 2-15,0-3-4 0,1 2 3 16,-1-1-3-16,0-2-2 15,-1-1 12-15,3 2-13 16,0-3-1-16,0-1-1 16,0-3 2-16,0 2 2 15,7-5 0-15,0 0-1 0,3-3-1 16,3-1 0-16,1 0-3 16,4-1 2-16,2-1-1 15,1-1 1-15,3 0-2 16,0-2 1-16,2 2 0 15,-3 0 0-15,3 5-1 16,-5 4 1-16,2 3 0 0,-1 2-1 16,0 4 1-16,-7 3-2 15,7 2-2-15,-2 7 0 16,-2 3 1-16,-3 2-9 16,0 6-1-16,-2 6-1 15,-1-2-7-15,-3 3 4 0,-1 0 2 16,-4 6-2-16,-1 2-3 15,-3 7-2-15,0 0 7 16,0 5 2-16,-5 2-8 16,-3-1-7-16,3-3-12 15,-6 0-17-15,4-5-7 0,-2-5-15 16</inkml:trace>
  <inkml:trace contextRef="#ctx0" brushRef="#br0" timeOffset="13140.3826">22618 10739 209 0,'-6'-13'41'0,"1"-2"24"0,3-3-24 16,2-1-18-16,0-3-12 16,0 0-5-16,2 0 0 15,3 4-4-15,1 2 0 16,1 3-2-16,0 1 1 16,0 3 3-16,4 1 0 15,2 1-5-15,3 2 2 0,0 2-1 16,6-1 1-16,1 4 1 15,0 0-1-15,4 7-1 16,-1 16 0-16,1 12-3 16,-10 21-15-16,-9 17-62 15,-8 17-54-15</inkml:trace>
  <inkml:trace contextRef="#ctx0" brushRef="#br0" timeOffset="16296.51">24867 12744 211 0,'0'0'96'15,"-3"0"-59"-15,0 0-18 16,-3-5-5-16,1-2 5 16,-2-4-7-16,-1 1-6 0,3-5-4 15,0 1 0-15,3-6-1 16,0-3 2-16,2-4 9 15,0-10-3-15,9-4-4 16,6-9-4-16,2-7-2 16,3-4 0-16,6-1-1 15,1-2-4-15,3 3-7 0,3 5 7 16,1 5 5 0,0 8-13-16,0 7 8 0,1 7 6 15,-2 5 2-15,1 6 2 16,-2 6-3-16,-5 3 0 15,0 2 1-15,-3 6 1 0,-7 1 0 16,1 0 3-16,-3 0 0 16,-3 0 1-16,1 1 1 15,-4 4-5-15,2 0 1 16,-4 2-1-16,1-2 3 0,-1 5-2 16,-4-4 0-16,2-2 1 15,-1 1 2-15,-3 3-5 16,1-1 0-16,0-2-2 15,0-1 1-15,-1-1-1 16,-1 1-4-16,0 0 1 16,2-2-6-16,-2-2-1 0,0 1-7 15,0-1-16-15,0 0-90 16,-3-3-64-16</inkml:trace>
  <inkml:trace contextRef="#ctx0" brushRef="#br0" timeOffset="17077.6948">25218 11888 350 0,'0'0'61'0,"-1"0"-35"0,1 0-17 16,0 0 2-16,0 0-3 15,0 0 0-15,0 0-2 16,0-3-4-16,3 1-1 16,4 1-9-16,-2-3 1 15,3 2 2-15,-1 0-5 16,0 2 0-16,-4 0-5 0,1 0 0 15,-2 0 0-15,-2 0 3 16,0 0 2-16,0 0 0 16,-7 2 5-16,-9 5-5 15,-7-4-15-15,-1 4-12 16,-3-3-2-16,5 0 31 0,6-2 25 16,6-2 34-16,4 0 8 15,6 0-22-15,0 0-19 16,4 0-11-16,7-6-6 15,1-5-6-15,6 1 4 16,4-5 0-16,-3 0 2 0,1 1 0 16,-1-4 0-16,-4 3 1 15,-3 2 9-15,-2 1 1 16,-5 5 1-16,1 0-1 16,-5 3-5-16,1 1-1 15,-2 1-4-15,0 2-2 0,2 0 0 16,0 0-2-16,3 3-1 15,4 8-2-15,4 6 5 16,1 2 1-16,6 2-2 16,1 4 2-16,1 4-1 15,-3-4 0-15,1-4 1 0,-6-2-2 16,-4-4 2-16,-3-6-3 16,-2-4-6-16,-5-5 1 15,0 0 0-15,0-10-4 16,-1-12 3-16,-8-5 12 15,-3-5 2-15,4-4 13 16,-4 3 13-16,0 5 4 0,5 2-11 16,0 12-13-16,4 5-3 15,-2 9-6-15,-7 8-6 16,0 18-4-16,-10 18 1 16,-5 17-20-16,-5 3-30 15,-6 3-93-15</inkml:trace>
  <inkml:trace contextRef="#ctx0" brushRef="#br0" timeOffset="17952.6321">20844 11239 303 0,'-7'-8'17'0,"-3"2"-10"0,5-1-4 15,2 3 24-15,3 0 6 16,0 2-2-16,0 1-20 16,3 1-11-16,8 0-6 15,3 0 2-15,2 7 4 16,1 5 1-16,3 1-1 16,-3 1 0-16,5 1 1 0,0-3-2 15,-1-1 2-15,1-4-4 16,-2-6-11-16,-1-1-12 15,-1 0 8-15,-2-5 11 16,-3-6 14-16,-1 1 3 16,-2-1 10-16,-5 2 7 0,-1 0 4 15,-4 4 9-15,0 3-6 16,-6 2-12-16,-14 18-23 16,-12 21-16-16,-19 16-52 15,-15 11-108-15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11:42.0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3507 5361 268 0,'1'0'29'0,"-1"0"-10"16,0-1-8-16,2-1-8 0,0 2 0 15,0 0 2-15,-1 0-5 16,3 0 1-16,-1 0 0 16,5 0-1-16,-3 0 1 15,4 0 1-15,2 3 3 16,0-1 1-16,1 2-1 0,6-3-1 15,-2 1-3-15,4 1 3 16,4 0 0-16,-2-1 2 16,5 1-2-16,1 4-1 15,2-3-1-15,4-1 1 16,6-1-1-16,3-2 7 16,1 0 0-16,9 0 3 0,3-4-8 15,0-1-3-15,1-2 1 16,0 4-2-16,2 1 1 15,-3 2-1-15,0 0 0 16,-4 2 1-16,6 6 0 16,-2-1 4-16,4-1 1 0,2-1 0 15,4-1-2-15,0-4 0 16,2 0-1-16,-1 0-1 16,-1-4-1-16,-2-3 0 15,-2 2 0-15,-3 1-1 16,-2-2 1-16,-2 5-1 15,-1-1 1-15,-3 2-1 0,0 0 1 16,-5 6-2-16,-4 4-11 16,-10-1-49-16,-8 0-139 15</inkml:trace>
  <inkml:trace contextRef="#ctx0" brushRef="#br0" timeOffset="7640.2104">6927 8326 291 0,'-1'-14'20'15,"-3"1"26"-15,4 3-22 16,0-2-6-16,0 4-13 0,0-3-3 16,4 2 0-16,-3 2-2 15,1 1 1-15,-2 2-12 16,0 0 1-16,0 2 6 15,0 0 1-15,0 2-2 16,4 0 3-16,-3 0-2 0,1 2 4 16,3 4 9-16,3 1 4 15,-1 1 0-15,5 3 0 16,3 0-5-16,3-3-1 16,2 0 2-16,5-1 0 15,4 0-2-15,3 2-1 16,6-3 0-16,4-1 0 15,5 0-2-15,1-3-1 0,10-1-1 16,1-1-2-16,6 0 1 16,6 0 0-16,0 0 0 15,4-3 0-15,4-2-1 16,1-2 1-16,0 3-1 16,0-3 0-16,1 2 0 0,1-2 0 15,-1 1 9-15,-1 0-3 16,1 1-1-16,2 0-2 15,-6 0-1-15,-4 1-2 16,-4 3 1-16,-4-2 0 0,-11 3-1 16,-8 0-1-16,-9 13-14 15,-15-1-24-15,-18-2-58 16</inkml:trace>
  <inkml:trace contextRef="#ctx0" brushRef="#br0" timeOffset="18967.8372">6612 6375 200 0,'-14'0'-6'0,"6"-7"60"15,2-4-14-15,3 4-18 0,1 0-14 16,2-2-6-16,0 0 1 16,0 4-2-16,0-3-1 15,0 3 0-15,2 0 1 16,1 1-1-16,3 1-1 15,2-3 2-15,4 2 1 0,0 1 1 16,5-1-3-16,2 3 1 16,4-3 1-16,4 1-1 15,4-2 7-15,3 0-5 16,3 1-2-16,3-2 0 16,-2-1 0-16,0 3 0 0,-1-1-1 15,2-2 4-15,5 3 0 16,-1 1-3-16,2-1 1 15,1 3-2-15,3-3 0 16,-1 2 1-16,4 0-1 16,3 0 2-16,-2 0-2 15,3 1 0-15,1 1 0 0,4-2 0 16,0 0 1-16,0 0-1 16,4 1-1-16,-1-1 2 15,3-2 0-15,0 3 3 16,3-3 1-16,0 0-1 15,4 1 3-15,-1-1-6 0,2 2 1 16,3-3 0-16,3 4-1 16,-1 1-1-16,1-2 0 15,1 2 1-15,1 0 0 16,2 0 2-16,-1 0-2 0,2 0 1 16,0 0-2-16,1 3 3 15,-1 2-3-15,0 1 0 16,0-1 0-16,2 1 1 15,2-1 5-15,-2-2 6 16,4 3 0-16,-3-1-3 16,0-1-4-16,2 0 0 15,-1 1 2-15,-2-2-1 0,5 4-3 16,-5-3-1-16,3 1 0 16,-3-1-2-16,-1 3 2 15,-4-4 0-15,-3 1 0 16,-2-1 0-16,-2 2 0 15,-3-4-1-15,-3 1 1 0,-4-2-2 16,-3 0 2-16,-8 0 0 16,3 0 0-16,-12 0 0 15,0 0 0-15,-7 0-2 16,-3 0 0-16,-6 0 1 0,-1 0-1 16,-2 2 0-16,0 3 0 15,-3 4 0-15,-3 2-4 16,-1 3-19-16,-2 0-25 15,-6 2-28-15,-5-2-75 16</inkml:trace>
  <inkml:trace contextRef="#ctx0" brushRef="#br0" timeOffset="20592.7098">20104 6515 165 0,'0'-6'26'0,"0"-6"27"0,9 3-38 15,6-2-6-15,4 0 5 16,6-2-10-16,4-2-2 15,3 0 1-15,2-1-3 16,4 0 1-16,2 0 2 0,-2 0 0 16,-1 0-1-16,2-2 0 15,1 5-2-15,-4-1 1 16,-5 4 2-16,-4 0-3 16,-8 3-4-16,-4 4 6 15,-8 3-2-15,-7 0-3 0,0 0-22 16,-14 9 13-16,-8 3 7 15,-5 2-5-15,-5 3-12 16,-2 1 22-16,1 0 0 16,1-4-10-16,5 1 51 15,3-4-22-15,11 0 4 16,-1-2-2-16,9-2-8 0,5-2-11 16,5 2-2-16,19-1 7 15,7 3 7-15,11-6-8 16,12 3-5-16,6-5-4 15,2-1-65-15,0-3-92 16</inkml:trace>
  <inkml:trace contextRef="#ctx0" brushRef="#br0" timeOffset="22749.1413">21750 5881 316 0,'0'-4'14'16,"0"-1"9"-16,0 1-12 0,0 1 0 16,0 1-6-16,0 0-3 15,0 0 0-15,0 2-1 16,0 0-1-16,0-2 1 15,0 2 0-15,0 0 4 16,0 0 16-16,0 0-7 16,0-2-1-16,0 2-7 0,0 0 0 15,0-1-3-15,0-1-2 16,0 2 0-16,0 0-1 16,0-2 0-16,2 1 2 15,-2 1 1-15,0-4 0 16,0 4 3-16,0-2 1 0,0 0-1 15,0 0-1-15,0 1-2 16,0-1 1-16,0 0-1 16,0 0 0-16,0-1 1 15,0 1 1-15,0-2 3 16,0-1 3-16,0 2-1 0,0-1 2 16,0-2 0-16,0 1-3 15,0 2-2-15,0-1-2 16,0 0 0-16,0 3-1 15,0-3 0-15,0 2-1 16,0 1-1-16,0 1-1 0,0-2-1 16,2 2 0-16,-2 0 1 15,0-2-1-15,0 2 0 16,0 0 0-16,0 0 1 16,0 0-1-16,0 0 0 15,0 0 0-15,0 0 0 16,0 0 1-16,0 0-1 0,0 0-1 15,0 0 0-15,0 0 0 16,0 0 1-16,2 0-1 16,-1 0 0-16,2 0 0 15,-1 11 0-15,3 0 0 16,2 6 1-16,3 5-1 0,5 5 0 16,-1 5 0-16,1 0 0 15,2 4 2-15,-2-1-1 16,-1-1 0-16,-1 0 0 15,-4-4-1-15,0 2-11 16,-6-3-28-16,-1-4-17 16,-2-7-35-16,-2-11-96 15</inkml:trace>
  <inkml:trace contextRef="#ctx0" brushRef="#br0" timeOffset="23311.5948">22239 5699 348 0,'0'0'26'0,"5"-4"-1"16,-5-1-13-16,0 5 2 16,2 0-1-16,-2-2-5 15,0 2-1-15,0 0-3 16,0 0-3-16,2 0-2 16,-2 2 1-16,0 8-5 15,1 7 4-15,-1 4 1 0,3 4 0 16,1 4 1-16,-3 1 3 15,5-2-3-15,2 1-2 16,4-6-3-16,2-5 5 16,-1-2-9-16,9-6-12 15,0-6 11-15,2-4-9 0,-2 0 5 16,0-4-7-16,2-8 16 16,-7-2 6-16,0-2-1 15,-3 0 6-15,-1 0 6 16,-3-2 17-16,-3 5-6 15,1 3-7-15,-3 2-8 0,1 7-3 16,1 1 0-16,-2 1-8 16,4 14 2-16,0 6-1 15,3 6 0-15,1 7 1 16,-2 0 1-16,-1 5-19 16,-2-5-46-16,-4-4-42 15,-4-9-165-15</inkml:trace>
  <inkml:trace contextRef="#ctx0" brushRef="#br0" timeOffset="24170.909">22790 5682 403 0,'0'0'36'15,"0"0"-26"-15,0 4-11 16,4 0-13-16,-1 1 10 16,4 2 3-16,5 0-4 15,0-3-11-15,3 0-2 16,0-4 6-16,2 0 2 0,-1 0-2 16,-1-2 12-16,-3-6 0 15,-5 0 4-15,1-3 6 16,-7 2 5-16,1-2-3 15,-2 0 1-15,0 3 0 16,0-1 5-16,-5 0-11 0,-3 1 1 16,-1 3-7-16,-1 5 0 15,-3 0-1-15,0 0 0 16,-1 9-1-16,1 2-5 16,1 1-4-16,3-1-1 15,3 0-5-15,5-4 1 16,1-2 6-16,0-3-1 0,8-2 4 15,7 0-18-15,3 0 27 16,3-5-8-16,5-4 3 16,-4-2 0-16,-3 2 4 15,1 0 5-15,-5 4 4 16,-1-1 0-16,-4 6 1 0,-1 0-5 16,0 3-7-16,-2 11 2 15,2 7-1-15,-4 8 0 16,3 4-1-16,-4 5 0 15,-3 1 3-15,-1-3-2 16,0-2 0-16,0-8-1 0,0 0 0 16,0-7 1-16,2-4-1 15,2-3 0-15,1-6 0 16,2-3 0-16,2-3-1 16,2 0 3-16,-2-3-1 15,4-7 1-15,-1-2 0 16,-1 0-1-16,-2 1 1 0,0 0-1 15,-4 4 0-15,-2 0-1 16,2 5 5-16,-3 2 2 16,1 0-5-16,-1 0-4 15,1 4-1-15,1 2 2 0,1 2 1 16,2-1 1 0,1-2-2-16,2-1-1 0,2-4 0 15,5 0-2-15,-1 0 4 16,-1-6 0-16,3-6 1 15,-1 1-1-15,-3-3 4 16,-2-2 5-16,-4 0 8 0,-1-4-1 16,-2 4-4-16,-3-2-6 15,-2 2-4-15,0 2-18 16,-15 1-34-16,-3 7-42 16,-4 0-121-16</inkml:trace>
  <inkml:trace contextRef="#ctx0" brushRef="#br0" timeOffset="24514.6236">22639 6584 370 0,'0'4'40'0,"0"-4"-19"16,6 0-12-16,9 0 15 16,8 0-3-16,8-10-4 15,8-4-11-15,5-3-3 16,9-5 1-16,3-6 2 16,-2 2 10-16,2-4-1 0,0-1 0 15,-4 1-1-15,-4 3 0 16,-2-1-4-16,-5 6-7 15,-7 1-1-15,-4 7-3 16,-4 2-6-16,-8 4-29 16,-11 3-30-16,-7 3-46 15,-5-1-201-15</inkml:trace>
  <inkml:trace contextRef="#ctx0" brushRef="#br0" timeOffset="26358.257">15788 9555 363 0,'15'0'19'15,"4"-5"-11"-15,6-1-6 16,5 2 0-16,6 1 3 16,7-1 19-16,4 3-18 0,8-3-2 15,6 1-1-15,6-1-3 16,6 1 2-16,4-2-1 15,10-1-1-15,2 0 0 16,7-1 0-16,2 2 1 16,7-2-1-16,-1 1 0 15,4 1 1-15,-3 2-2 16,4-2-6-16,-2-3 7 0,5 4 1 16,-3-3-1-16,4 1 0 15,-3 0 2-15,4-1-2 16,-2 0 2-16,-3-1-1 15,4-1 0-15,-6 2 0 0,-3 1-2 16,-8 0 1-16,-4 0 1 16,-7 2-1-16,-9 0 1 15,-1 0-2-15,-11 1 2 16,-3-1 1-16,-7 3 1 16,-2-2 2-16,-9 3-1 15,-3 0-4-15,-8 0 1 0,-7 0-2 16,-4 0-13-16,-6 0-20 15,-6 0 2-15,-6 0-39 16,-3-2-83-16</inkml:trace>
  <inkml:trace contextRef="#ctx0" brushRef="#br0" timeOffset="27451.9129">18718 8292 282 0,'-15'-13'10'15,"1"-1"16"-15,-1-4-4 0,3 6-1 16,0-2-5-16,-3 1-1 15,1 1-5-15,1-1-2 16,-3 2-4-16,-2 4-2 16,1 2 0-16,-7 2-2 15,0 3 0-15,-6 0-2 16,-2 0 2-16,-4 8-2 0,0 5 0 16,-4 3 0-16,4 2 3 15,2 3 0-15,2 8-2 16,1 1 1-16,4 9-1 15,0 6 0-15,2 6 1 0,1 5-1 16,2 7 0-16,0 6-1 16,6 1 2-16,5 8-2 15,2 1-2-15,6 1 2 16,3 2-5-16,0 0-9 16,5-5 3-16,11-4-23 15,4-9 25-15,7-7 1 0,3-9-1 16,8-10 19-16,2-9 5 15,4-8 4-15,2-7-2 16,2-8 2-16,2-6 0 16,-2-5 2-16,3-13 3 15,1-6-10-15,1-8-2 16,2-6-5-16,0-2 2 16,1-6-7-16,-2-4 1 0,-4-6 0 15,-3-1-1-15,-9-2-1 16,-6-4 1-16,-3-5 1 15,-6 3 1-15,-7-5-3 0,-3 4 12 16,-2-2 2-16,-5 4-2 16,-6 3-2-16,0 6 1 15,-10 1-1-15,-8 9-1 16,-9 3-3-16,-11 8-4 16,-12 5-2-16,-11 10-15 0,-13 13-19 15,-9 6-33-15,-6 11-12 16,-2 13-41-16</inkml:trace>
  <inkml:trace contextRef="#ctx0" brushRef="#br0" timeOffset="31404.838">18504 8271 127 0,'0'0'193'0,"0"0"-183"15,0 0-8-15,0 0-1 0,-2-2-1 16,1 0 1-16,1 0-1 16,-2 2-3-16,0-1-9 15,1-1-19-15,-2 0-23 16,1 0-3-16,0 1 45 15,-1-2 15-15,1 2 16 0,-3-1 25 16,1 0-11-16,-1 0 3 16,2 1-6-16,-5-1-7 15,4 2-6-15,-1-2-3 16,2 2 4-16,-1 0-10 16,2 0 0-16,2 0-2 15,0 0-1-15,0 0-3 0,0 0-2 16,0 0-4-16,0 0 9 15,0 0-1-15,0 0-3 16,6 0 0-16,-1 0-2 16,4 0 2-16,0 4-2 15,3-3 2-15,3 3-1 0,1-2 0 16,2 2-1-16,1-1 1 16,1 2 0-16,2-1 1 15,-6 1-2-15,2 4 2 16,-4 4-3-16,1 3-3 15,-3 5 8-15,1 2 1 0,0 2 1 16,-1 3-4 0,6 0 1-16,1-7-2 0,-2-2-10 15,1-6-44-15,-4-7-45 16,-2-6-80-16</inkml:trace>
  <inkml:trace contextRef="#ctx0" brushRef="#br0" timeOffset="31576.7046">18705 8233 388 0,'-12'18'75'0,"-5"13"-58"16,0 14-12-16,-3 20-7 15,0 20 1-15,-3 10-17 16,-4 2-56-16,-4-5-229 0</inkml:trace>
  <inkml:trace contextRef="#ctx0" brushRef="#br0" timeOffset="44716.9631">13701 11118 91 0,'-31'-13'33'16,"4"2"-3"-16,2-2-7 16,-2 5-16-16,1 1-2 0,0 2-5 15,1-1 0-15,0 0 1 16,-1 6-1-16,5-3 2 15,0 3 9-15,1-2 10 16,4 2 5-16,5 0-17 16,2 0-8-16,4 0 3 15,1 0-1-15,4 0-6 0,0 2-6 16,2 1 19-16,7 6-11 16,4-3 5-16,8 1-7 15,6 0 13-15,3 1 7 16,8-1-3-16,5-2-3 15,4 0-3-15,7-1-5 16,3 0-1-16,4-3-2 0,4 1 0 16,5-2 1-16,6 0 1 15,4 0-2-15,4 0 1 16,5 0-1-16,4 2 0 16,2 0 1-16,0 1-2 0,2 1 2 15,1-1-2-15,2 0 1 16,0-1 0-16,2-2 0 15,3 0 1-15,-1 0-1 16,0 0 0-16,-3-2-1 16,-1 2 3-16,-3 0 0 15,-4 0 0-15,-4 0 2 0,-5 0 3 16,-4 0 5-16,-4 8 1 16,-6-1-5-16,-5 0-5 15,-8 2-2-15,-3 4-1 16,-7 1-2-16,-12 0-29 15,-9-3-111-15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12:53.8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22961 4921 425 0,'2'0'48'15,"0"0"-25"-15,-2 0-12 0,2 0-13 16,3 2-6-16,2 7 3 16,3 3 4-16,3 4 0 15,7 8 2-15,0 1-1 16,1 7 0-16,5 1 1 0,-4 5-2 16,4 4 2-16,-1 6 0 15,-1 3-1-15,1 4 4 16,2 7 3-16,-1 4-3 15,-1 9 4-15,8 2-1 16,-3 3 0-16,2 2-3 16,2 2 2-16,-1 2 5 0,0-1-1 15,-1 1 0-15,-1 0 0 16,-2-1 1-16,-2-1-6 16,-1-3-2-16,-1-6-2 15,-3-5 0-15,-3-4-2 16,1-10 1-16,-5-6-23 15,-3-11-17-15,-7-4-17 0,-3-13-17 16,-2-13-33-16,-14-9-69 16</inkml:trace>
  <inkml:trace contextRef="#ctx0" brushRef="#br0" timeOffset="1374.9138">22751 4942 309 0,'2'-13'36'16,"8"-2"-25"-16,10-1 1 15,11-3-2-15,10-1-2 16,11-4-1-16,8-1 1 0,9-3 0 16,9-1-3-16,6-1 0 15,4-4-1-15,12 0-3 16,3-5 4-16,4-2-4 16,7 0 5-16,3-4-2 15,3-1-1-15,-2-1 3 16,4-3 1-16,0 0 0 0,-1-1 1 15,-3-3-2-15,-1 5-2 16,-5-3-2-16,-5 2-1 16,0 2-2-16,-7 1 5 15,-2 1-3-15,-6 3 0 0,1 0-1 16,-3 2 1-16,-2 3-3 16,-2-3 5-16,0 6-3 15,-5 1 1-15,2-2-1 16,-8 4 0-16,0 0-1 15,-6 4 2-15,-4 1-1 16,-8 2 3-16,-3 5-3 0,-9 3 1 16,-6 3-4-16,-8 3 3 15,-2 3 2-15,-6 1-2 16,1 4-5-16,-5 3 5 16,3 0 0-16,-2 0-1 15,1 0 0-15,2 3 1 0,3 4 0 16,-1 4 0-16,-3 2-1 15,6 3 0-15,-3 4 1 16,-3 1-1-16,3 4 0 16,-4 5 1-16,4 1-1 15,0 2 3-15,3 6 0 0,0 3-2 16,3 2 1-16,1 6-2 16,2 4 1-16,0 3 1 15,2 1-1-15,3 3 1 16,1 5-2-16,0 0 2 15,-1 2-2-15,1 3 0 16,-2-2 2-16,-1 3 0 0,-3-2 0 16,-2 1 1-16,-3-3-1 15,-2 1 1-15,-2-3-1 16,-1-3 2-16,-5-2-2 16,1-4 1-16,2-2-2 15,-8-5 1-15,1-4 3 0,-3-5-3 16,0-1-2-16,-2-6 2 15,-5 1-1-15,0-3 1 16,-3-2-1-16,-2-1-1 16,0-1 0-16,-3-1-6 0,-8 0-2 15,-7 0 7-15,-4-4 0 16,-5 2 1-16,-7-2 4 16,-5 2-3-16,-6 0 3 15,-4 4 0-15,-10-1-3 16,-6 6 1-16,-4 0 2 0,-7 3-2 15,-6 3-1-15,-5 1 0 16,-6 1 1-16,-12 1 1 16,-2 2-1-16,-10 1-1 15,-3 1 0-15,-4 1 1 16,-5 0-1-16,-2 2 0 16,-4-2-9-16,-1-1 15 15,0 3-5-15,0-2 1 0,0 0-1 16,3 0-1-16,4 1 1 15,1-2 0-15,4 0-1 16,2-3 1-16,5-2-1 16,2 2-1-16,4-3 0 0,1-2 1 15,3-2 1-15,9 1-1 16,6-4 0-16,6-2 0 16,13-2 1-16,5-3-2 15,15-4 1-15,9-1 1 16,8-4-2-16,13-3 1 0,7 2-4 15,8-3-16-15,5-2-17 16,3-1-32-16,0-8-90 16</inkml:trace>
  <inkml:trace contextRef="#ctx0" brushRef="#br0" timeOffset="2328.1023">23486 5028 392 0,'-7'1'9'16,"2"-1"-4"-16,0 3-3 0,2 4-2 15,1 3-2-15,2 3-1 16,0 3 2-16,0 2-3 15,2-2 3-15,5 1 1 16,1-5-8-16,4-4-13 16,0-3 1-16,4-3 7 0,0-2 16 15,1-3 4-15,-2-8 3 16,2 0 6-16,-3-4 4 16,-1-2-1-16,-3-3 1 15,-1 5 2-15,-1 0 4 16,-6 1-2-16,-2 3-3 15,0 3-10-15,-10 2 0 0,-5 3-8 16,-7 3-4-16,-2 0-5 16,2 2 2-16,-2 6 1 15,4 7-13-15,8 1-24 16,3 0-2-16,4-1-14 16,5 2-4-16,8-3-37 0,10-4 1 15</inkml:trace>
  <inkml:trace contextRef="#ctx0" brushRef="#br0" timeOffset="2718.6815">24015 4974 394 0,'9'-12'43'16,"-2"-2"-8"-16,-5 5-10 0,-1 2-5 15,1 2-9-15,-2 1-3 16,0 4-3-16,0 0-5 16,0 0-1-16,0 0-21 15,0 6-8-15,3 7 19 16,-1 5 7-16,-1 6-3 0,1 4 1 16,3 1-13-16,-1-3-6 15,3 1 13-15,2-9-10 16,2-4 8-16,-1-9 10 15,2-5 0-15,0 0 7 16,-4-11 7-16,-2-7-5 16,0-5 2-16,-6 3 10 0,0-4 0 15,0 3-6-15,-8 1 0 16,-4 4-4-16,-5 5-4 16,0 4-3-16,0 7-11 15,-2 0-13-15,4 10-4 16,1 5-18-16,3 3-68 0,4 2-100 15</inkml:trace>
  <inkml:trace contextRef="#ctx0" brushRef="#br0" timeOffset="3203.0189">23870 5902 451 0,'-2'-9'7'15,"0"-2"11"-15,-1 4-12 16,3 2 0-16,0 1-5 0,0 4-3 15,0 0-9-15,0 0-24 16,0 6 0-16,0 3 21 16,3 1 6-16,-1 1-4 15,1-2-11-15,-1-4-3 0,1-1 12 16,3-4 4-16,0 0 30 16,3-7 7-16,1-4-10 15,3 0-10-15,-1-1-6 16,-1-1 2-16,-2-1-2 15,-5 3 8-15,-4-1 15 0,0 1 0 16,-15 0-8 0,-2 3-5-16,-7 1-6 0,-3-1-3 15,-5 5 0-15,3 3 1 16,2 0-3-16,3 0 0 16,5 1-1-16,9 5-17 15,5-2-36-15,5-3-62 16,0-1-100-16</inkml:trace>
  <inkml:trace contextRef="#ctx0" brushRef="#br0" timeOffset="3531.1231">23873 5645 456 0,'0'-9'35'15,"0"0"-3"-15,-3 0-13 16,-1 6-9-16,4-1-3 15,0 4-5-15,0 0-4 16,4 0-14-16,4 0-7 0,4 6 0 16,2-1 8-16,2-2-5 15,0 1 5-15,2-6 7 16,-4 2 5-16,3-9 3 16,-5-1-2-16,1-5 5 15,-8 3-3-15,-5-1 3 0,0 1 8 16,0 3 9-16,-11 2 5 15,-3 2-8-15,-1 2-13 16,3 3-4-16,3 0-7 16,6 6-22-16,3 3-30 15,0-2-75-15,12 0-63 0</inkml:trace>
  <inkml:trace contextRef="#ctx0" brushRef="#br0" timeOffset="3937.3371">24701 5517 375 0,'2'-2'58'16,"-2"0"-19"-16,0 0-15 15,0 2-12-15,0 0-8 16,0 0-6-16,0 7-1 16,1 6-11-16,3 3 4 0,1 4-3 15,1 1 2-15,3-1-7 16,0-1-4-16,0-4 4 16,4-5 1-16,-5-3 8 15,2-5 0-15,-1-2 15 16,-1 0 3-16,-1-6 16 0,-2-4-7 15,0-6-9-15,-3 0-2 16,-2-2-3-16,-7-2-3 16,-10 3-6-16,-3 1-4 15,-7 6-2-15,-2 7-7 16,-1 3-12-16,-1 6-59 16,5 13-52-16</inkml:trace>
  <inkml:trace contextRef="#ctx0" brushRef="#br0" timeOffset="4359.1767">24219 6477 477 0,'2'-17'22'0,"-2"-5"-2"16,3-4-14-16,-1 5-6 16,-1 0 3-16,1 4-3 15,0 7 0-15,-2 1 0 16,0 7-2-16,0 2-6 16,0 0-18-16,0 3-4 0,1 12 11 15,1-1-3-15,2 2 4 16,1 2-11-16,6-4-10 15,0-5 11-15,3-5 8 16,4-4 14-16,0 0 11 0,0-11 27 16,0-3-3-16,-4-8-7 15,-1 3 1-15,-4-6 0 16,-4 0-8-16,-3 1-6 16,-2 1-6-16,0 2-4 15,-4 0-21-15,-3 4-7 16,-4 0 7-16,6 1-11 0,3-6-10 15,2-1-55-15</inkml:trace>
  <inkml:trace contextRef="#ctx0" brushRef="#br0" timeOffset="4765.4449">24904 4698 528 0,'-13'-18'2'15,"1"2"9"-15,3 5-8 16,1 6-3-16,7 5-2 0,-3 5-9 15,4 10-28-15,0 2 7 16,4 1 5-16,7 2-26 16,1-8-10-16,0-2-17 15,-2-10 69-15,0 0 20 16,-6-6 41-16,-2-6 18 0,-2-3-11 16,0 0-9-16,-4 0-25 15,-5-1-17-15,-2 0-6 16,1 3 3-16,-1 3-11 15,-4 4-8-15,3 6-7 0,-1 0-27 16,4 11-5-16,4 5-46 16,3 4-22-16</inkml:trace>
  <inkml:trace contextRef="#ctx0" brushRef="#br0" timeOffset="5202.8883">25554 5279 413 0,'7'0'122'16,"0"-5"-113"-16,-5-2-6 15,0 1-1-15,-1 3 0 0,4 1-1 16,-4 0-1-16,1 1-2 16,2 1-10-16,-1 0-24 15,-1 0 0-15,-2 5 1 16,0 4-2-16,0 2 9 16,-2-1-2-16,-1 0-5 0,-1-4-13 15,2 0-5-15,2-6-11 16,0 0-12-16,0-8 106 15,2-8 46-15,2-3-23 16,-3-2 35-16,-1-2-34 16,0-1-4-16,-11 4-11 15,-3 1-11-15,-3 5-18 0,-2 5-8 16,-6 4-5-16,-2 5-14 16,-4 10-30-16,-3 8-58 15,4 7-87-15</inkml:trace>
  <inkml:trace contextRef="#ctx0" brushRef="#br0" timeOffset="5609.0842">25079 5996 445 0,'4'6'39'0,"4"-4"-34"16,2-2-1-16,3 0-1 16,0 0 2-16,2 0-4 0,2 0 0 15,-1 0-22-15,-2-2-6 16,-3 0-7-16,0 2 2 16,-2 0 3-16,-4 0 7 15,0 0 4-15,-3 0 3 16,0 0 1-16,0 2 10 0,-2-2 8 15,0 0 32-15,0 0 0 16,0-9 6-16,0-1-14 16,0-2-4-16,0-4-13 15,-2 4 0-15,-2 1 6 16,-1 0-4-16,-2 5-6 0,-1 0-6 16,-6 4-1-16,2 2-4 15,-1 0-7-15,4 0-12 16,1 0-14-16,6-5-32 15,2-8-89-15</inkml:trace>
  <inkml:trace contextRef="#ctx0" brushRef="#br0" timeOffset="6015.3197">25737 4561 511 0,'-11'-13'4'0,"2"2"0"15,1 6-5-15,1 5-3 16,-1 0-11-16,2 2-8 15,1 5-6-15,-2 0-11 16,4-2-22-16,-2-1-5 16,2-2 42-16,-1-2 28 0,1-2 62 15,-1-7-9-15,-2-3-7 16,0-3-8-16,-2 1 1 16,1 0-12-16,0 1-5 15,-3 4-13-15,0-1-8 0,-2 2-3 16,3 3-2-16,-4 5-7 15,1 0-17-15,2 0-18 16,4 4-24-16,2 1-71 16,4 2-161-16</inkml:trace>
  <inkml:trace contextRef="#ctx0" brushRef="#br0" timeOffset="6437.1593">26420 4777 303 0,'0'0'213'0,"0"0"-197"16,0-6-10-16,0 5-4 15,0-3 0-15,0 2 0 16,0 2-3-16,0 0-1 16,0 0-19-16,-2 2-33 15,-2 5 10-15,1 2 19 0,-2 0 3 16,4-3 4-16,-1-1 11 16,2-4 5-16,0-1-10 15,2 0 31-15,7-1 7 16,0-9-8-16,0 0 3 15,-1-2-2-15,-5-5 4 16,-3 1-2-16,0 0 0 0,-3 0-7 16,-12 0-10-16,-2 2-5 15,0-1-9-15,-5 5-16 16,-3-1-6-16,4 2-27 16,1-3-50-16,1-1-109 15</inkml:trace>
  <inkml:trace contextRef="#ctx0" brushRef="#br0" timeOffset="6780.8887">26330 4064 534 0,'-9'-24'11'15,"-4"2"-5"-15,1 3 0 16,0 5-4-16,5 4 4 0,4 7-3 15,-1 3-4-15,3 0-15 16,-1 0-29-16,2 7-13 16,0 2 28-16,0 2-6 15,0-4 11-15,3-1 0 16,8-5 9-16,0-1 30 16,1 0 19-16,2 0 3 0,-2-7-6 15,-4 0 3-15,2-2-5 16,-6 0 5-16,-1 0 1 15,-3 4-6-15,0 0-9 16,0 1-11-16,-2 2-11 0,-6 2-16 16,1 6-28-16,0 9-40 15,1 7-33-15,0 3-59 16</inkml:trace>
  <inkml:trace contextRef="#ctx0" brushRef="#br0" timeOffset="7202.7565">26927 4682 580 0,'4'2'23'0,"-4"-2"-7"16,0 0-8-16,0 0-7 0,0 0 0 16,2 1-3-16,0 7-2 15,3-1-13-15,1 3-8 16,-1 0-19-16,2 0-5 16,-4-3 23-16,0-1 14 15,-1-4 8-15,3-2 3 16,-2 0-2-16,3 0 9 0,1-8 25 15,2-2-5-15,0-5-3 16,-2-2-1-16,-5-3-8 16,-1 2-3-16,-1 0-1 15,-3 4-7-15,-9 2-5 16,-5 2-8-16,-6 9-8 0,-2 1-7 16,-4 5-16-16,1 13-5 15,-1 5-49-15,3-2-137 16</inkml:trace>
  <inkml:trace contextRef="#ctx0" brushRef="#br0" timeOffset="7671.4383">26301 5472 217 0,'-2'7'302'0,"2"-1"-292"15,0-1-21-15,5 2-37 16,6 2 44-16,4 2 0 15,5-4 4-15,1-2-3 0,1-3-1 16,-1-2-4-16,-2 0 3 16,0-4 9-16,-5-3 2 15,-3-3-1-15,-4 0 3 16,-3 0 8-16,-4-2 7 16,0 1-6-16,0-3-6 15,-7 1-2-15,-5 2-2 0,0 2 1 16,-2-1-6-16,-2 4 1 15,2 2-1-15,0 3 0 16,6 1-1-16,-3 0-2 16,3 9-22-16,3 9-33 15,2 1 1-15,-1 6-22 16,4 2-96-16</inkml:trace>
  <inkml:trace contextRef="#ctx0" brushRef="#br0" timeOffset="8468.3045">26041 5916 499 0,'-13'-19'7'15,"-3"-1"-6"-15,-2-2 1 16,2 1-2-16,-2 0 1 0,1 0-1 15,2 2 0-15,0 3 0 16,2 2-1-16,1 5-4 16,-1 4-2-16,3 1-3 15,-5 4 7-15,-1 0-4 16,1 4-6-16,1 5 9 0,-1 2 4 16,7 1 0-16,-1-1 2 15,6-1-2-15,3 0 0 16,0-3-4-16,0-2-3 15,5 0 4-15,2-3 0 16,1-2 10-16,-1 0 5 16,-2 0 4-16,-2-2 6 0,-3-7 4 15,0 1-3-15,0-3-9 16,0 0-10-16,-3 0-3 16,-4 2-2-16,-3 6-15 15,3 1-11-15,2 2-22 16,5 0-12-16,0 0-80 0</inkml:trace>
  <inkml:trace contextRef="#ctx0" brushRef="#br0" timeOffset="9640.054">27747 4930 379 0,'-6'0'39'0,"1"0"-11"0,3-1-11 15,-2-1-2-15,2-2-1 16,2 2-5-16,0-2-2 15,4-3-1-15,14 0-13 16,9-5 4-16,7 0-11 16,10-5 14-16,5 1-2 0,2-1-4 15,0 0 1-15,-3-1 4 16,-4 4 2-16,-4 1-1 16,-6 1 2-16,-3 2 3 15,-6 0 1-15,-1 5 0 16,-3-4 6-16,-3 4-7 15,-2 1-4-15,-2-1-2 0,-1 1-22 16,-5 1-18-16,-6-2-54 16,-2-1-83-16</inkml:trace>
  <inkml:trace contextRef="#ctx0" brushRef="#br0" timeOffset="10015.0191">28100 4629 282 0,'-16'-11'54'16,"1"-2"-19"-16,5 3-25 0,-1-3 0 16,0 6 5-16,2-2-6 15,2 4-4-15,2-3-4 16,0 5 1-16,2 1 9 16,3-1 4-16,0-1 2 15,0 0-1-15,12 1-26 16,3-1 7-16,9 1-7 15,5-1 4-15,3 0 8 0,0 1-1 16,2-2-1-16,-2-1 0 16,2 3 1-16,-6 1-3 15,-3-1 10-15,-2 1-1 16,-3 2 2-16,-4 0-2 0,-2 0-3 16,-1 5-1-16,-2 6-3 15,0 8-2-15,-6 4 4 16,0 8-3-16,-1 1-10 15,-2 2-12-15,1-2-9 16,4-5-26-16,3-7-86 0,4-10-65 16</inkml:trace>
  <inkml:trace contextRef="#ctx0" brushRef="#br0" timeOffset="10468.1092">28741 4037 471 0,'-3'-10'13'0,"1"3"16"16,0 4-12-16,2 3-15 0,0 0-4 16,0 7-17-16,7 9 1 15,4 8 15-15,3 12 3 16,5 9-2-16,2 12 0 16,2 10 3-16,2 10-2 15,1 9 2-15,1 7 0 0,-1 5-1 16,1 2 3-16,2-2 3 15,-2-2 20-15,2-10-6 16,-1-4 8-16,1-11-1 16,-2-4-8-16,0-9-5 15,-1-7-4-15,-4-5-5 16,-3-7-4-16,-5-9-1 0,-1-5-11 16,-5-7-20-16,-4-13-21 15,-4-5-12-15,0-14 12 16,0-17-28-16,-7-8-181 15</inkml:trace>
  <inkml:trace contextRef="#ctx0" brushRef="#br0" timeOffset="11655.5332">28581 4054 394 0,'-18'-27'159'16,"4"-5"-145"-16,7 1 9 15,4 4-6-15,3-2-7 16,0 2 0-16,8 1-13 0,14-3 4 15,9-2-3-15,10 3-2 16,11-4-4-16,13 3 0 16,8-1-1-16,8-2-1 15,5 0 1-15,8-4 3 16,1-1 2-16,2-3 3 16,3-1 0-16,0-1 1 0,0-1 2 15,2-2-2-15,-2 1 0 16,-1-1 1-16,0-1-1 15,0-1 2-15,-2-1 0 16,-2 1 0-16,0 3 0 16,-5 1 1-16,1 4 0 15,-6 2-2-15,0 2 0 0,-7 5-1 16,-2 5 0-16,-8 2 0 16,-7 5 0-16,-5 0 1 15,-5 4-1-15,-7 2 0 16,-3 1 0-16,-4 2 1 0,-1 4-2 15,1 1 2-15,-5 4-2 16,-1 0 1-16,-3 0-1 16,-1 4 0-16,-4 4 0 15,-1 5 0-15,-3 3-3 16,0 2 3-16,1 2-3 0,-3 3 0 16,3 1 2-16,0 5 1 15,-1 3 2-15,5 4 1 16,-2 5-1-16,2 4-1 15,1 5 0-15,1 3-1 16,1 4 1-16,2 6 1 16,-2-1-2-16,0 1 0 15,2 1 1-15,1 2 0 0,1 0 0 16,-1 0 0-16,1 0 0 16,1-1 0-16,-3-3 0 15,-1 2-1-15,-1-6 1 16,-4 1 0-16,1-4-2 0,-2-3 2 15,-3 0-1-15,1-4 2 16,-4 2-2-16,2-3 2 16,-4-1-2-16,-1-5-1 15,-4 0-2-15,-4-3-4 16,-5-1 4-16,0-2 1 0,0-2-2 16,-12-1 3-16,-7-2 0 15,-2-1 2-15,-6-3 1 16,-3-2 1-16,-9-1-2 15,-2-2 1-15,-8 2 2 16,-9 1-3-16,-8 1 0 16,-7-2 0-16,-5 4-1 0,-1 1 1 15,-1 1-1-15,0 3 0 16,-1-2 2-16,1 2-1 16,-3 0-3-16,-4 2-10 15,-1-2 0-15,-4 2-4 0,-1-2 9 16,0 2 3-16,1-4 2 15,4 6 2-15,4-4 1 16,3 4 0-16,6-4 0 16,3 2-1-16,4-2 2 15,3 0-1-15,1-2 0 16,-3 0 0-16,1-1 0 16,-3 0 0-16,-2-4 1 0,-1 0-1 15,0-4 0-15,-3 0 0 16,3-1 0-16,1 0 2 15,3-4-2-15,4 0 1 16,4 0-2-16,10-2 2 16,5-1-14-16,8-1-35 0,8-3-20 15,7-4-61-15,8-5-47 16</inkml:trace>
  <inkml:trace contextRef="#ctx0" brushRef="#br0" timeOffset="12874.2044">28846 3922 292 0,'-5'0'36'0,"4"0"-11"0,1 0-9 16,-2 0-7-16,2-2-2 15,0 2 0-15,0 0 0 16,0 0 1-16,0 0-4 15,0 0-1-15,0 0 1 16,-2 0-2-16,2 0 1 16,-2 0-2-16,2 0-1 0,-1 7 0 15,1 6-2-15,-2 1 3 16,0 4-1-16,2 3-1 16,0-1 0-16,0 1-4 15,9-1 4-15,2 0-2 16,1-2 1-16,7-4-3 15,0-2-6-15,3-1 4 0,0-4 16 16,-2-4-28-16,1-3 5 16,-1 0 5-16,-1 0-5 15,-3-8 4-15,3-5 12 16,-5 1 6-16,0-4 5 16,-1 1-2-16,-1-3 2 0,-5 4 2 15,-1-4 6-15,-4 5 2 16,-2-4 1-16,0 1-6 15,-5 0-3-15,-5 2-7 16,-1 0-6-16,-2 1-5 16,1 4 0-16,0 1 3 0,-1 2-4 15,-3 3 6-15,1 3-2 16,0 0 0-16,-4 0 0 16,2 4-2-16,-3 4-4 15,3-2 2-15,2 0 0 16,4 3-7-16,0 0-16 0,4 2-17 15,2 0-29-15,1-1-34 16,2-5-56-16</inkml:trace>
  <inkml:trace contextRef="#ctx0" brushRef="#br0" timeOffset="13530.4034">29262 3863 161 0,'2'-7'202'16,"-1"0"-186"-16,-1-2-1 16,0 4-10-16,0 1 1 15,0 1-5-15,2-1-1 0,-2 2-2 16,0 0-10-16,0 2 4 15,-5 0 2-15,-2 0 5 16,-5 0 3-16,0 0 1 16,2 0 4-16,-5 0 0 15,5 0 0-15,-3 6-1 16,0-1-3-16,-1 4-3 0,1 6 1 16,-1-3-1-16,3 6 0 15,-3 2-1-15,4 0 1 16,2 0-1-16,2-1 0 15,5 1 1-15,1-4-2 0,0 1 0 16,0-3 2-16,7-2-3 16,2-1-1-16,7-4 1 15,2 0-3-15,6-5 12 16,0 2-5-16,3-4 1 16,2 0-13-16,-4 0-30 15,-3-7 28-15,-6-1-12 0,-1-1 23 16,-7-1 20-16,-2-5 20 15,-5 3 4-15,-1-5-7 16,0-2-6-16,0 2-13 16,-3-5-4-16,-2 2-9 15,-2 1-2-15,0 1 0 0,-1 4-1 16,3 3-5-16,-4 0 8 16,-2 4-3-16,-2 0-1 15,-2 2-5-15,-5-1 0 16,0 4 3-16,0 1 3 0,0 1-1 15,5 0-1-15,3 0-11 16,5 1-9-16,4 9-8 16,3 0-15-16,0 1-5 15,3 0-47-15,6-4-23 16</inkml:trace>
  <inkml:trace contextRef="#ctx0" brushRef="#br0" timeOffset="14155.357">29499 3724 359 0,'0'-7'18'0,"-3"0"-3"16,-4 2-4-16,-1-1-8 0,3 5-2 15,-2-1-1-15,1-1 1 16,-2 3-1-16,2 0-2 16,-1 3-6-16,-4 4-9 15,0 2-6-15,-5 2 3 16,3 0 8-16,3 0 11 16,1 2 2-16,1-1-1 0,1 3 5 15,3-1 4-15,4 0-5 16,0 4-4-16,0-4-1 15,0 4 1-15,6-1-1 16,3-2 0-16,2 2-2 16,1-4-2-16,-1 2 11 0,5-6-4 15,-1 0-18-15,-3-3 3 16,3-2 5-16,-1-4 8 16,1 0 8-16,-1 0-5 15,4-8-1-15,-4-3 11 0,3-4-2 16,0-6-3-16,-4 0-4 15,-1-4-1-15,-1 3 7 16,-3 1 4-16,-3 2 5 16,-3 2 8-16,-2 1-4 15,0 4-3-15,0 0-1 16,-6-1-12-16,-3 2 0 0,-2 3-6 16,1 0-8-16,-3 3-2 15,-1 1 5-15,-6 4-3 16,4 0-3-16,-8 0-10 15,3 0-4-15,-3 4 1 16,3 3 8-16,-1-1 10 16,6-2-5-16,5 2-16 0,4-2-24 15,6 0-37-15,1-4-17 16</inkml:trace>
  <inkml:trace contextRef="#ctx0" brushRef="#br0" timeOffset="14733.4788">29777 3648 326 0,'2'0'71'15,"0"0"-47"-15,-2-2-9 16,2 2-11-16,-2 0-6 15,0 0-5-15,0 0-16 16,0 5 6-16,0 2 0 16,-4 4 13-16,-4-2 2 0,-2 1 5 15,-2 1-1-15,0 2 7 16,0-1-1-16,0-1-4 16,5 3-2-16,-3-1 0 15,5 1-2-15,3 0 0 0,2 2 0 16,0 0-2-16,6-1 2 15,7 1-3-15,2-5 0 16,5 2-9-16,0-5 2 16,3-5-14-16,-1-3-6 15,2 0-19-15,-2-3 41 0,2-10 7 16,-2-1 9-16,1-4 4 16,-4 0 13-16,-2 1 0 15,-3-3-4-15,-4 1-2 16,-5 1 2-16,-2-2 4 15,-3 2-1-15,0 1-12 16,0 2-2-16,-5 0-10 0,-5 1 1 16,-2 2-10-16,0 3-1 15,-5 0 2-15,-3 3 6 16,-1 1 3-16,-2 5-2 16,-4 0 0-16,0 0-3 0,-2 8-24 15,4 0-6-15,0 2-23 16,5-4 2-16,4 3 2 15,5-5-4-15,6-2-54 16</inkml:trace>
  <inkml:trace contextRef="#ctx0" brushRef="#br0" timeOffset="15280.2633">30058 3467 365 0,'-4'0'13'15,"-1"0"-10"-15,3 0-2 16,-4 2-3-16,-1 2-1 15,2 3-3-15,-2 6 0 16,0-3 4-16,-3 4 2 0,5 0 0 16,-2 3-2-1,2 1 4-15,0-3-2 0,0 2 0 16,2 1-2-16,3-6-2 16,0 2-4-16,5-1 12 15,10-2 0-15,5-4 3 16,1-4 2-16,6-3-6 0,0 0-26 15,3-3-10-15,-3-10 8 16,-1-3 9-16,-1 0 14 16,-4-6 14-16,-3 3 9 15,-6-1 7-15,-2 1-2 16,-3 1-8-16,-5 0 4 16,-2 4 1-16,0 0-12 0,0 3-10 15,-7 0 2-15,-6 0-13 16,-1 4 0-16,-8 0-4 15,-5 1-3-15,-4 5-3 16,-3 1-4-16,-3 0-9 16,3 0 8-16,2 0 20 0,3 7-11 15,5-1-38-15,4-3-38 16</inkml:trace>
  <inkml:trace contextRef="#ctx0" brushRef="#br0" timeOffset="15858.3639">30310 3296 444 0,'0'0'27'0,"2"0"-19"16,-2 0-5-16,2 0-6 15,-2-2 4-15,0 2 1 16,0 0-5-16,0-1 3 16,0 1-3-16,0 0-8 15,0 0-12-15,0 6 7 16,-2 2 11-16,-3 2 0 0,-4 3 1 15,2 1 3-15,3 3 1 16,-1 0 1-16,3 1-1 16,2 2-1-16,0 3 1 15,2-4-1-15,7-1-1 0,4-3-16 16,5-5-12-16,3-5 17 16,6-3 16-16,2-2 1 15,-1-3-38-15,1-9-10 16,-3-5-19-16,-6-3 25 15,-1-1 45-15,-7 2 38 0,-4-4 30 16,-1-1-21-16,-4 4-14 16,-1 5-3-16,-2-2-8 15,0 5-10-15,0 3 1 16,-9 0-15-16,-4 4-5 16,-4 3-14-16,-10 2-15 15,0 0-5-15,-2 2 1 0,-2 9 8 16,4 3-8-16,2-4-54 15,11 3-1-15</inkml:trace>
  <inkml:trace contextRef="#ctx0" brushRef="#br0" timeOffset="16233.3214">30738 3155 371 0,'-5'0'43'0,"0"-2"-41"15,-2 0-3-15,-1 2 1 16,-3 0-2-16,1 0 1 15,-2 0-1-15,-2 4-3 16,0 3 1-16,0 4 1 16,-1-2-1-16,3 2 0 15,1 3 2-15,0-2 0 0,7 4-4 16,3-1 1-16,1-1 0 16,1 2-2-16,10 0-8 15,5-3-16-15,3-3-17 16,3-1-6-16,0-3-15 0,2-6-77 15</inkml:trace>
  <inkml:trace contextRef="#ctx0" brushRef="#br0" timeOffset="16405.1959">30855 3269 182 0,'10'-14'54'0,"0"-2"12"16,-7 0-20-16,-3-2-17 0,-3-2-10 15,-8 2-12-15,-5 2-7 16,-4 0 0-16,-4 4 0 15,3 5 0-15,1 3 0 16,-3 6-1-16,1-2-3 16,1 6-30-16,1 4-26 0,0-3-46 15,8 2-34-15</inkml:trace>
  <inkml:trace contextRef="#ctx0" brushRef="#br0" timeOffset="16873.9164">31153 3030 418 0,'0'-7'19'15,"0"2"-9"-15,0-1 0 16,-4 3-3-16,-1 1 2 15,-1 2-6-15,-6 0-3 16,-1 0-4-16,-1 9-4 16,-6 3-3-16,1 8 2 0,-1-2-3 15,1 3 9-15,7 1 3 16,4 1-3-16,3-2 0 16,5-1-5-16,8-4 3 15,8 0-2-15,7-5 12 0,4-2-4 16,4-6 2-16,-2-3-2 15,0 0 1-15,-2-5 1 16,-5-9 3-16,-2-2 8 16,-6-2 5-16,-1-4 5 15,-6 1 9-15,-1-4-9 16,-6 1-1-16,0-2-10 16,-6-1 0-16,-8 2-10 0,-4 2-3 15,-6 5-3-15,-3 5-9 16,-3 10-20-16,-1 3-24 15,-3 9-7-15,-1 12-12 16,1 2-93-16</inkml:trace>
  <inkml:trace contextRef="#ctx0" brushRef="#br0" timeOffset="17311.3789">29060 4456 382 0,'3'-9'14'0,"2"-4"-8"16,0 0 0-16,1 3-6 16,-1-3 0-16,-2 4-1 15,4-3-9-15,-2 1-18 0,-2-1-25 16,1-1-57-16,1-3-36 16</inkml:trace>
  <inkml:trace contextRef="#ctx0" brushRef="#br0" timeOffset="18030.0655">29151 4186 336 0,'-3'0'45'0,"3"0"-22"16,-1 0-17-16,-1 0-6 15,-2 0 1-15,3 0-1 16,-1 0 0-16,-1 0 0 0,1 0 2 16,0 0-2-16,-1 0 1 15,-1 0 9-15,-2 0-2 16,-1 0-3-16,-2 0-4 16,2 0-1-16,-4 0 0 0,2 0 0 15,-1 7 1-15,0 2 1 16,0 3-2-16,-1 6 0 15,2 0 0-15,0 4 0 16,4 2 0-16,-1-1-1 16,5 3-1-16,1-2 2 0,0 2-1 15,1-2-2-15,8-2 0 16,8-2-2-16,0-1 4 16,5-4-4-16,3-5 1 15,4-1 2-15,0-5 6 16,0-4-7-16,-2 0-20 15,1-7-8-15,-5-7 15 0,-5-6 14 16,-2-1-1-16,-4-6 13 16,-5-2 9-16,-7-5 5 15,0 2 9-15,0 0-4 16,-6 4-12-16,-5 3 3 16,0 1 8-16,-2 8-11 0,-1 2-8 15,-4 3-7-15,-1 2-1 16,-5 6-3-16,-3 3-15 15,2 0-17-15,-6 0 4 16,3 10 0-16,3 3-3 16,3 1 0-16,6 1-1 0,5-3-45 15,10-3-29-15</inkml:trace>
  <inkml:trace contextRef="#ctx0" brushRef="#br0" timeOffset="18576.9121">29447 4079 363 0,'0'-7'40'15,"0"2"-10"-15,-2-1-15 16,-1 2-12-16,-3 1-4 15,-1 3-1-15,1 0-2 16,-2 0-1-16,-3 9-4 0,0 5 5 16,2 2 0-16,-1 4 3 15,0 1 0-15,5 4 1 16,1 0-2-16,4 0-2 16,0-2 0-16,2-1 3 15,5-4-3-15,3-4-3 16,2-4-4-16,1-2 9 0,8-5 10 15,2-3 5-15,4 0-4 16,4 0-6-16,1-3-6 16,-3-5-22-16,-2-1-32 15,-8-1 19-15,-2-3 27 0,-7-1 15 16,-6-4 24-16,-3-1 19 16,-1-5-4-16,-1-2-16 15,-8-1-5-15,-3 0-4 16,-1 2-12-16,-1 4 2 15,1 3-3-15,-1 5-2 16,2 3-1-16,-3 1 0 0,-1 6-2 16,-4-1-4-16,-2 4-26 15,-2 0 8-15,4 0-2 16,-2 6-9-16,3 0-5 16,9 3-15-16,1-2-29 0,8 2-8 15</inkml:trace>
  <inkml:trace contextRef="#ctx0" brushRef="#br0" timeOffset="19123.7436">29786 4006 355 0,'-5'-2'23'0,"-2"-6"-5"15,4 5 7-15,1 0-9 16,-3 3-10-16,2-2-4 16,-2 2-2-16,-2 0-3 15,-2 0 0-15,-4 2 0 0,1 4-3 16,-1 5 5-16,2 0-2 15,1 3 1-15,0-1 1 16,1 1 0-16,2 2-1 16,4-3-4-16,3 3 1 0,0-3-7 15,9 2 5-15,5-2 1 16,7 1 3-16,3-3 7 16,3-4-18-16,0-2-25 15,-2-5 8-15,0 0 20 16,-2-5-2-16,-1-9 17 0,-3-3 6 15,-2-4 8-15,-1 0 11 16,-5-4-3-16,-6-2 2 16,-3-1-2-16,-2 3-4 15,0 0-4-15,-7 5-10 16,-2 3 7-16,-2 4-7 16,-1 6-5-16,-3 2-4 0,-1 5-2 15,-2 0-11-15,-1 0-18 16,-2 8 0-16,3 6-6 15,2-3-11-15,6 2-40 16,4-3 4-16</inkml:trace>
  <inkml:trace contextRef="#ctx0" brushRef="#br0" timeOffset="19639.3284">30217 3828 129 0,'-7'-4'224'0,"2"2"-217"15,-6 0-3-15,0 2-3 16,-1 0-2-16,-3 0 1 16,3 8 0-16,-1 2 0 0,4 2-1 15,-3 2-1-15,2 6 1 16,3 1 0-16,0-2 0 16,4 2-1-16,1-3-1 15,2 0-4-15,0-3-12 0,12-1 7 16,5-2 7-16,7-5-15 15,0-4 6-15,3-3-19 16,-2 0 9-16,-1-3 11 16,-5-6 17-16,-1-4 17 15,-4-2 25-15,-1-3-5 16,-6-2 0-16,-2 1-9 16,-1-3-3-16,-4-1-5 0,0 3-6 15,0 0-12-15,-12 4-3 16,1 2-3-16,-5 6-9 15,0 1-5-15,-2 5-5 16,1 2-14-16,0 0-21 0,5 2-50 16,2-1-19-16</inkml:trace>
  <inkml:trace contextRef="#ctx0" brushRef="#br0" timeOffset="20108.0621">30618 3640 434 0,'0'-3'11'0,"0"-6"6"15,-4 7 0-15,-5 0-15 16,-4 2-1-16,1 0-1 15,0 7-1-15,-5 8-1 16,3 2-6-16,-2 4 0 0,5 1-2 16,-2 2-2-16,4 1-5 15,6-4-5-15,3-2-4 16,0 0-6-16,9-2 4 16,11-8 5-16,5 1 16 0,1-7-48 15,1-3 3-15,2-4 26 16,-4-8 30-16,-1-5 33 15,-2-2 39-15,-5-2-13 16,-2-4-12-16,-6-2-9 16,-6 2-10-16,-3 0-8 15,0 2-13-15,-8 3-8 16,-6 6 7-16,-5 1-7 0,-1 4-8 16,-2 4-6-16,-2 3 0 15,0 2-6-15,-1 2-6 16,3 9-3-16,1 3-26 15,5 1-31-15,5-3-16 0,2-3 8 16</inkml:trace>
  <inkml:trace contextRef="#ctx0" brushRef="#br0" timeOffset="20576.7863">30921 3471 363 0,'0'-5'26'16,"-2"-6"-13"-16,-4 4 15 16,-6 5-12-16,2 0-6 15,-6 2-9-15,-1 2-2 16,-4 10 1-16,0 6-3 15,-3 2-2-15,6 5-3 0,4-2-5 16,1 4-2-16,7-2-3 16,6-2-13-16,0-5-18 15,6-2-1-15,7-6-5 16,4-4 14-16,3-6 28 16,2 0 4-16,3-2 2 0,0-9 29 15,2-5 26-15,-2 4 12 16,1-8-22-16,-9 3-5 15,0-3-5-15,-9 0-14 16,-8 3 12-16,0 0 2 16,-7 3-20-16,-9 2 1 0,-3 2-14 15,-7 5 1-15,4 2 4 16,1 1-3-16,1 2-9 16,6 0-26-16,7 5-17 15,5 0-50-15,2-1 7 16</inkml:trace>
  <inkml:trace contextRef="#ctx0" brushRef="#br0" timeOffset="20951.7441">31193 3409 348 0,'17'-11'41'16,"-4"0"-6"-16,-4 2-13 15,-2 4-3-15,-4 1-10 16,-3 2-1-16,0 1-6 15,0 1-6-15,-7 0-7 16,-5 1 7-16,-3 8 4 16,1 4 0-16,-2 3-2 0,5 3-9 15,6 1-5-15,5 2-7 16,0-4-9-16,3-4-2 16,13-2-21-16,2-5 18 15,3-3 11-15,1-4 18 16,4 0 6-16,1-7 7 0,1-8 24 15,-1 0 4-15,-3-7 9 16,-5-1-2-16,-6-4-6 16,-6-1 4-16,-7-1-12 15,0 6-3-15,-8 2-10 0,-13 4 5 16,-2 10-15-16,-6 7-1 16,-1 2-6-16,-10 20-14 15,-1 4-48-15,-6 4-97 16</inkml:trace>
  <inkml:trace contextRef="#ctx0" brushRef="#br0" timeOffset="29654.7833">22530 11920 36 0,'0'0'213'0,"0"0"-146"0,0 0-45 15,0 0-14-15,0 0-3 16,0 0-1-16,0 0 1 16,0 0-1-16,0-2-2 15,0 0 1-15,0 1-3 16,0 0-1-16,0-3 1 0,0 4 2 15,0 0-1-15,0-2 1 16,0 2-2-16,0 0 7 16,0 0 9-16,0 0 3 15,0 0-9-15,0 0-6 16,2 0-4-16,5 0 1 0,2 2-1 16,1 2 2-16,3-2-2 15,-2 0 1-15,4 2 4 16,-1-2-1-16,0 0-2 15,-3-2 0-15,-2 0-1 16,0 0-1-16,-2 0 1 16,-3 0-1-16,-3 0 1 0,1-2 1 15,-2-4 19-15,0 2-2 16,0-7-1-16,0 1-2 16,-3 0-2-16,-4-5-3 15,-1 3 0-15,-1 2-4 16,2 2-3-16,-2 5-2 0,-7 3-2 15,-8 3-6-15,-3 17-7 16,-7 7-1-16,-10 10-11 16,-5 7-33-16,-4 4-20 15,-1-8-193-15</inkml:trace>
  <inkml:trace contextRef="#ctx0" brushRef="#br0" timeOffset="34138.9548">23439 13920 153 0,'0'0'188'0,"0"0"-153"0,0 0-18 15,0 0-5-15,0-4 4 16,0 4-7-16,-2-1-3 15,2-1-3-15,-2 2-2 16,2 0 0-16,0 0-1 16,0 0-1-16,0 0 0 15,0 0-1-15,0 7 1 0,0 2-2 16,7 9 2-16,2-4 0 16,4 7 3-16,1 0 2 15,-1-1-4-15,-1-4-3 16,0-3-12-16,-6-2-8 15,1-6 9-15,-3-4 13 0,1-1 11 16,-3 0 3-16,0-10 2 16,2-1-5-16,-2-3 2 15,1-6-2-15,-1 3 3 16,1-1 5-16,1 2 13 16,-2 3-13-16,-1 6-8 15,-1 1-3-15,2 3-6 0,-2 3-3 16,0 0-1-16,-3 13-4 15,-9 6-1-15,-9 12 4 16,-9 8-9-16,-11 4-32 16,-13-4-48-16</inkml:trace>
  <inkml:trace contextRef="#ctx0" brushRef="#br0" timeOffset="36451.6467">23374 13813 90 0,'0'0'38'0,"0"0"-9"0,3 0-20 16,12 0-7-16,3 0-27 15,-2 0-34-15</inkml:trace>
  <inkml:trace contextRef="#ctx0" brushRef="#br0" timeOffset="37560.905">23510 13797 146 0,'0'-4'35'0,"-3"2"-15"16,-4 1-16-16,-2-1-3 16,-6 2-11-16,-2 0-14 0,-3 0-9 15,-1 0-5-15,2 0 23 16,1-2 31-16,4 0 15 15,1 2-15-15,1-2-10 16,-3 0-3-16,3 1-2 16,-4-1-1-16,1 0 2 15,-1-1-1-15,3 1 0 0,3 0 1 16,-3 0 0-16,6 1-1 16,0 1 2-16,3 0 4 15,4 0 11-15,4 0-11 16,10 0 11-16,6 0 15 0,3 0-23 15,10 0-7-15,-5 0-2 16,5 0-1-16,-3-4 2 16,1 1 2-16,-2-3 15 15,-2 1-9-15,-3-1-1 16,-2-1-6-16,-7 0-2 16,-5 3 0-16,-5-1 2 0,-5 2 5 15,0-1-1-15,-8 4-14 16,-12 0 2-16,-4 0-11 15,-7 0 12-15,-3 0 1 16,0 7-19-16,-3-3 8 16,3 1 0-16,0 1 6 0,3-1 1 15,10-2 7-15,7-1 2 16,6 2-1-16,8-3 1 16,0 1-13-16,20-2 3 15,5 0 18-15,11 0-7 16,7 0 5-16,4 0 1 0,1-2 4 15,4-3 12-15,2 0-9 16,-1-3-2-16,-7 3-1 16,-3 0-2-16,-9 0-3 15,-3-1 0-15,-15 5-4 16,-6-4-3-16,-7 4 0 0,-6-1-6 16,-14 2 1-16,-12 0 6 15,-10 0-16-15,-10 0-9 16,-7 0 3-16,1 6 3 15,1-1 8-15,5 0 9 16,10-1 7-16,10 1 8 16,7 0-6-16,10 1-3 0,2-1-6 15,3 1 1-15,6-3 1 16,1 2-7-16,8 1-3 16,11-2 20-16,13-1 5 15,10 1-6-15,8-3-6 16,5-1-3-16,5 0-1 0,-6 0 0 15,-4 0 1-15,-9-5 5 16,-8 2 1-16,-14-1-6 16,-6 2-1-16,-11-2-1 15,-7 2-8-15,-19 2-9 16,-8-1 5-16,-12-1 5 0,-6 2 12 16,-6 0-4-16,-1 0 1 15,1 0-3-15,3 0 2 16,7 0-2-16,11 0 2 15,9 0-1-15,12 0 1 16,5 0 7-16,9 0 17 16,9-2-12-16,11-1 1 0,12-1-11 15,6-3 5-15,10 0-2 16,5 2 0-16,1-2-2 16,1 0-1-16,-6-1 1 15,-5 5-2-15,-7-3 0 0,-8 5-3 16,-12-1 1-16,-10 0-2 15,-7 2-5-15,-5 0-14 16,-21 0-6-16,-9 4 10 16,-13 3-12-16,-8-1-25 15,-2 0-12-15,4 1 24 16,13-3 27-16,14-1 16 0,18 1 0 16,9-4-18-16</inkml:trace>
  <inkml:trace contextRef="#ctx0" brushRef="#br0" timeOffset="40623.4251">23523 13772 106 0,'0'0'26'16,"0"0"-10"-16,0 0 7 15,0 0 0-15,-2-2 7 16,2 0 13-16,0 0-8 16,0 1 3-16,0-1-12 0,0 0-12 15,0 0-1-15,0-2-9 16,0 2-4-16,4-1 2 15,-1-2 1-15,1 1 3 16,1-1 0-16,-3-1 6 16,0 1 0-16,-2 0-2 15,1 1 2-15,2-1-3 0,-3 2-4 16,0-3-1-16,0 1-3 16,0 1-1-16,0-3 1 15,0 1-1-15,0-1 0 16,0 0 0-16,0-1 1 15,0 0-1-15,0-1 0 0,0 1 1 16,0-2-1-16,0 2 0 16,0-1 0-16,0-2 0 15,0 0 2-15,0 3-3 16,0-3 1-16,4 0 0 16,1 0-1-16,0-2 0 15,2 1-3-15,0 2-4 0,1-1 5 16,-1-2 1-16,0 1 2 15,0 2 1-15,-1-1-1 16,-1-2-1-16,0 1 3 16,2-2-1-16,2 3-2 15,-1-4 1-15,4 1-1 0,-2 1-2 16,7-4 4-16,-6 1-1 16,2-1 1-16,-3-2 0 15,1 3-1-15,0-2 0 0,-4 2 1 16,0 0 0-16,0 2 1 15,1-2 0-15,-3 1-1 16,2 1 0-16,5 0 0 16,-2 0-2-16,0-1 1 15,1 0 0-15,0 0 0 16,-2 1 1-16,-1 0-2 16,0 0 4-16,-2-1-2 0,-1 2 1 15,0-1 1-15,-2 2-1 16,3-2-1-16,0-1 4 15,3-1 0-15,1 2 2 16,3-2-6-16,-1 0 2 16,3 0-2-16,-1 0 2 15,-3 3 1-15,0 1 0 0,-4-1 1 16,0 1 6-16,-2-1-5 16,0 3-5-16,0-1 0 15,-2 0 0-15,1 0-1 16,-1 2 0-16,1-1-2 0,-1-3-3 15,1 3 4-15,2-4 0 16,-1 3 1-16,0-2 1 16,-1 1-1-16,3-1 0 15,-2 2 0-15,3-1 1 0,-1 0-2 16,0-3 2 0,0 1-1-16,2-4 0 0,0 2-1 15,1-2 3-15,2 1-4 16,-2-1 3-16,1 0-2 15,2 0 2-15,-3 0 0 16,1 4-3-16,0-4 4 16,-2 4-2-16,0 0 0 0,0-1 0 15,2 1 0-15,1 1-2 16,-1-1 3-16,1 2-2 16,3-3 2-16,-3 3-1 15,1-3 0-15,0 3 0 0,-3-1 1 16,3 1-1-16,-2 2 0 15,-1-1 0-15,0 2 0 16,-3 0 0-16,0 2 0 16,0 0 0-16,-2 0 0 15,3-1 0-15,-5 3 0 0,3 0 1 16,-3-1-1 0,2 0 0-16,-3-2 0 0,4 4 0 15,-2-1 1-15,-1 0-1 16,-1 0 0-16,1 1 0 15,1-2 0-15,-1 3 0 16,-1-1 0-16,0 2 0 0,0-2 0 16,1-1 0-16,0 2 0 15,-1 1 0-15,-1-1 0 16,3-1 0-16,-3 1 0 16,1-1 0-16,0 3-1 0,1-2 2 15,-1-2-2-15,0 3 1 16,1-1 1-16,-1 1-2 15,0 0 2-15,0-1-1 16,0 2 0-16,0-2 0 16,0 3 0-16,-2-1 0 15,2-1-1-15,-2 2-1 16,0-2 2-16,0 2 1 0,0-2-1 16,1 2 0-16,-1 0 0 15,0 0 0-15,2 0 0 16,-2-2 0-16,0 2 0 15,2 0 0-15,-2 0 0 16,1 0 0-16,1-2-1 16,-2 2 0-16,0 0 0 0,0 0-3 15,0 0-6-15,0 0 0 16,0 0 2-16,0 0 2 16,2 0 1-16,-2 0 2 0,0 0 2 15,2 0 1-15,-1 0 0 16,-1 0 0-16,2 0 0 15,-2 2 1-15,0-2-1 16,2 0 1-16,-2 0 0 16,0 0-2-16,2 0 3 15,-2 0-1-15,0 0-1 0,1 0 1 16,1 0-1-16,1 0 0 16,0 0 2-16,1 0 0 15,1 0 1-15,0 0-3 16,0 0 1-16,2 0 0 15,3 0-1-15,-1 0 0 16,1 0 0-16,0 0 0 0,2 2 0 16,3 0 0-16,-3 2 0 15,5 0 0-15,-2 0 0 16,4 0 0-16,-2 1-1 16,3 0 2-16,0-2-1 0,-1 0 1 15,0 2-3-15,0 0 2 16,-1-1 0-16,-2 2 0 15,1 0 0-15,-4-2 0 16,1 3 0-16,-4-3 1 16,3 3-2-16,-4 0 2 0,1 0-1 15,2 0-1-15,-4 2 1 16,3 0 0-16,-1-2-1 16,0 2 1-16,-1 2 1 15,-1-2-1-15,2 0-2 16,0 1 3-16,-3 1-2 15,3 0 2-15,-1-1-1 0,-1 0-1 16,-1 0 2-16,3-1 0 16,-1 0-2-16,-2 2 2 15,2-4-1-15,0 2 0 16,-2 0 0-16,0-1 0 0,1 2 0 16,-1-2 0-16,2 0 0 15,-6-1-2-15,2 2 3 16,2-1-2-16,-2 2-2 15,-2-2 3-15,2-1 0 16,-1 3-1-16,-1-2-3 16,-1 2 3-16,2-3 1 15,-3 1 0-15,2-1-1 0,-1 4 1 16,0-2-1-16,-2-2 2 16,1 4 1-16,1-1-1 15,0 0 0-15,-1-3 1 16,1 2-2-16,0-2 0 15,1 0 1-15,-1 0-2 0,0 0 2 16,0-1-1-16,-1 1-1 16,1 0 2-16,1-2-1 15,-1 0 1-15,-1-1-2 16,1 0 2-16,2-1-1 0,-4 2 0 16,1-1 0-16,-1 0 0 15,2-1 0-15,1 3 2 16,-1-1-2-16,0-1 0 15,1 3-2-15,1 0 2 16,2 2 0-16,-1-2 0 16,1 2 2-16,-3 0-4 0,2-2 2 15,0 2 0-15,2 0 0 16,-4 0 2-16,2-1-2 16,-1 3-2-16,-1 2 4 15,3-1-2-15,-3 1 0 0,3-1 0 16,-1 1 1-1,1-1-2-15,-3-1 1 0,1 0 1 16,-1-2-1-16,1-1 0 16,-1-1 0-16,1 5 0 15,2-6 0-15,-3 4 0 16,1-3 0-16,1 1 1 0,0-1-1 16,1 1 0-16,-2 1-1 15,3-1 1-15,-2 2 0 16,2 2 0-16,1 1-23 15,-1 1-20-15,-4 0-32 16,-3-2-60-16,0-5-22 0</inkml:trace>
  <inkml:trace contextRef="#ctx0" brushRef="#br0" timeOffset="41045.2658">25198 13047 254 0,'-3'-5'17'15,"-1"-4"-5"-15,-1 3 11 0,2 0-4 16,-1-1-2-16,0 3 4 16,2-1 0-16,0 1-6 15,0 1 0-15,2 3-4 16,0-2 1-16,0 0-4 15,0 2-2-15,0 0-2 0,0 0-8 16,6 4-3-16,5 5 9 16,3 1 2-16,6 5 4 15,4 0-1-15,-2 0-3 16,4-5-1-16,1 0-1 16,-6-5 3-16,3-3 9 15,-5-2 6-15,1 0-5 0,2-4-5 16,-5-4 2-16,0-4 5 15,-1-3-2-15,-1-5 2 16,-5-2-8-16,0-3-3 16,0-3-6-16,-3 0-3 15,-2 1 0-15,-1 0-27 0,3 5-13 16,-6-1-26-16,2-4-93 16</inkml:trace>
  <inkml:trace contextRef="#ctx0" brushRef="#br0" timeOffset="42467.1224">25110 13561 198 0,'4'0'70'16,"-2"0"-50"-16,0 0-4 0,1 0-11 15,1 0-4-15,1 0 0 16,2 0-7-16,-2 0-6 16,2 0-6-16,-1 1-9 15,-2 3 3-15,1 2-9 16,0-2-8-16,-1 0-21 0</inkml:trace>
  <inkml:trace contextRef="#ctx0" brushRef="#br0" timeOffset="43279.5718">25595 15266 304 0,'-2'-3'15'16,"1"-6"7"-16,1 0-9 15,-2 2-9-15,0-2-3 16,2 0-6-16,0 2-15 0,0 2 2 15,-2-2 1-15,2 3-17 16,0 2 12-16,0-2 25 16,0 4 2-16,-1-2-1 15,1 2-1-15,-4 0-1 0,2 0 8 16,-2 0-4-16,2 0-4 16,1 0 9-16,-1 2-3 15,0-2-1-15,2 2 4 16,0-2 1-16,0 0-6 15,0 2 4-15,0 0-7 0,2 0-6 16,1 1 7-16,3-1 3 16,-2 2-7-16,-4-4-3 15,2 1 1-15,-2-1 3 16,0 0 3-16,0 0 11 16,1 0 12-16,-1-5-2 15,0 0-8-15,0-3 1 0,0 5 0 16,0-1-1-16,0 4-11 15,0 9-7-15,-7 16 2 16,-7 20 2-16,-10 15-2 16,-8 21 0-16,-11 1-71 0,-8-2-185 15</inkml:trace>
  <inkml:trace contextRef="#ctx0" brushRef="#br0" timeOffset="43701.4155">25490 15283 412 0,'3'0'26'16,"-1"0"-14"-16,0-2-9 0,1 2-3 15,2 0-2-15,2 3-1 16,6 6 2-16,5 6 1 16,2-2-4-16,3 5-10 15,3-5-6-15,-2 1 1 16,3-7-1-16,-5-3-4 0,-2-4 14 15,-1 0 8-15,-2-4 7 16,-3-6 17-16,-1-4 6 16,-4-2 13-16,-2 1-8 15,-1 1-1-15,-4 3-8 16,1 4-7-16,-3 4-12 16,0 3-10-16,-18 12-28 0,-15 14-41 15,-17 14-31-15</inkml:trace>
  <inkml:trace contextRef="#ctx0" brushRef="#br0" timeOffset="46529.3517">25018 13566 288 0,'4'-5'23'15,"2"2"-20"-15,-1 1-5 0,1 2-15 16,0 3-14-16,0 12-13 16,2 4 2-16,-1 8 20 15,0 1 5-15,-1 1-79 16</inkml:trace>
  <inkml:trace contextRef="#ctx0" brushRef="#br0" timeOffset="48701.0685">23077 13863 52 0,'34'0'11'16,"1"0"-10"-16,5 0 1 16,1 0 8-16,4 0 19 15,6-6 3-15,3 1-4 16,8-2-6-16,0 0 6 0,8-1 7 16,-1 1 1-16,-1 2-22 15,0 0-5-15,-5 1-8 16,-7 2 0-16,-4-2-1 15,-9 3 0-15,-7-3 1 16,-6 3 1-16,-8-1 14 0,-3 0 2 16,-4 0-3-16,-6 2-2 15,-2 0-2-15,-3 0-4 16,-2 0-4-16,-2 0-7 16,0 0 2-16,-10 0-9 15,-7 0 8-15,-10 4-1 16,-11 1-1-16,-12 0-5 0,-6 1-10 15,-7 1 0-15,-7-3 6 16,-3 3 5-16,-1-4 2 16,4 1 2-16,2-2 0 15,3 0 3-15,4-2-2 0,7 0-12 16,0 0 7-16,8 0 8 16,2 0 3-16,5 0 6 15,7 0 21-15,5 0-13 16,7-4-3-16,6 0 3 15,5 1 9-15,5-4 6 0,4 0-2 16,0-1-11-16,14-1-10 16,8-1-9-16,9-5 4 15,6 3 0-15,11-1 2 16,6-1-4-16,7 3 2 16,4 1 1-16,1 0 0 15,5 4 0-15,-1-1 1 0,-6 3-1 16,-1-2-4-16,-4 5 0 15,-8-1-2-15,-8-2 4 16,-7 4-2-16,-4-1 0 16,-10 1 0-16,-5 0-4 15,-6 0-4-15,-5 0-9 0,-3 5 2 16,-3 2-3-16,-5 6-7 16,-10-1-5-16,-6 1-27 15,-6-1-55-15,-9 1-24 16</inkml:trace>
  <inkml:trace contextRef="#ctx0" brushRef="#br0" timeOffset="49169.7719">22872 13886 142 0,'-2'0'242'0,"2"-4"-211"16,0-5-9-16,3 2-17 15,15 0-3-15,7 0-1 16,7 0 2-16,15 0 0 15,7-1-2-15,8 1 3 0,11 2-4 16,2 0 0-16,8-1 1 16,1-1-1-16,2-2 0 15,-5 4 1-15,-3-2-1 16,-7 0 0-16,-6-2 0 16,-11 4 0-16,-6-1 1 0,-6 2-2 15,-8 1 2-15,-7 1-1 16,-8 0-1-16,-6 2 0 15,-4 0 0-15,-4 0-3 16,-5 0-5-16,0 0-10 16,-5 9 3-16,-9 2 4 15,-6 1-8-15,-6 3-15 0,-4-3-66 16,-6-1-17-16</inkml:trace>
  <inkml:trace contextRef="#ctx0" brushRef="#br0" timeOffset="54560.193">22904 12368 240 0,'-2'0'33'0,"0"2"-31"15,2 0-8-15,0 1 1 16,0 1 8-16,0 1 2 16,0 0-6-16,4 4 4 15,-1-2-3-15,4 0 4 0,0 3-5 16,1-2 1-16,-3 1 1 15,1-1 3-15,-1-1-3 16,-2 1 0-16,1-1-1 16,-4 1 2-16,1-1 5 15,1 0 2-15,0 2 2 16,2 2 0-16,0-1-4 0,-1 3 3 16,4-1-8-16,0 1 0 15,3 1 1-15,-3-2-2 16,0 4-1-16,0-5 0 15,0 4 0-15,-1-3 0 16,1 0 1-16,0 3-1 16,0-1 1-16,2 2-1 0,-2-1 0 15,2 1 0-15,0-2 2 16,0 3-4-16,0 0 2 16,0-1 2-16,-1 1-2 15,-1 3 0-15,1 0 1 0,1-1-1 16,1 3 1-16,-2-1 0 15,-1 1-2-15,5-3 2 16,-5 3-1-16,2-3-1 16,-3 1 3-16,2-2-2 15,-2-1 4-15,-1 3 1 16,-3-2 3-16,-1 0-1 0,-1 0-3 16,2 0 0-16,0-2-1 15,-2-2 1-15,2-1-1 16,-1-1 0-16,1 0 0 15,-2 0 1-15,2-2 0 0,-1-1-4 16,4-2 1-16,-3 3 0 16,-1-2 0-16,3 1 1 15,-2-4-2-15,-1-1 0 16,-1 0 0-16,4 1 1 16,-4-2-1-16,0 1 0 0,2 1-1 15,-1 0-1-15,1 4-2 16,2 2 2-16,-1-1 2 15,-1 4-2-15,4-6-7 16,-4 2 0-16,-1-6-5 16,-1 1 4-16,0 1 0 15,0-3-6-15,0-3 15 16,-3 2-7-16,-3 0 8 0,-3-2-6 16,0 0-6-16,1 0-1 15,-4 0 12-15,-2-2 2 16,3-3 1-16,1-1 11 15,1 1 15-15,-1 1-1 0,1-2-8 16,2 0-5-16,1 1-1 16,0-4-3-16,2 6 0 15,-1-3-2-15,1 2 3 16,2 1-2-16,1-1-5 16,-1 4 0-16,2-1 1 15,0 1-2-15,0 0-3 0,0 0-4 16,0 0 0-16,3 1 6 15,4 7 1-15,5 2-2 16,-2 2 0-16,1-3 0 16,0-1-1-16,-2-3 1 15,-1 0-1-15,0-1-3 0,-1-4-4 16,2 0 13-16,0 0 10 16,0 0 0-16,4 0-5 15,-3-3-3-15,1-1-4 16,0-3-2-16,2-1 0 15,-3-2-2-15,-3-2 1 0,2-1-2 16,1-1-2-16,-2-1-4 16,-1-2-3-16,0 5-4 15,1-3-2-15,-1 2 0 16,-2 3-9-16,1 2-28 16,-1 1-9-16,-2 0-47 0</inkml:trace>
  <inkml:trace contextRef="#ctx0" brushRef="#br0" timeOffset="56044.5132">24004 13422 264 0,'-9'2'61'0,"4"-2"-41"15,0 0-9-15,1 0 1 16,1 0 5-16,0 0 1 16,3 0-10-16,0 0-7 0,0 2-23 15,8-2-58-15,4 0-48 16,3 0-27-16</inkml:trace>
  <inkml:trace contextRef="#ctx0" brushRef="#br0" timeOffset="56216.3399">24103 13315 182 0,'-1'0'219'16,"-1"-9"-205"-16,2-3-14 0,0 2-3 15,2 2-13-15,8-4-23 16,4-2-42-16,3-6-42 15</inkml:trace>
  <inkml:trace contextRef="#ctx0" brushRef="#br0" timeOffset="56419.447">24258 12998 410 0,'-6'-9'22'15,"0"-3"-6"-15,1-1-2 16,2 2-5-16,3 2-7 16,0-2-6-16,10 1-12 15,10-3-29-15,4-7-54 0,3-5-83 16</inkml:trace>
  <inkml:trace contextRef="#ctx0" brushRef="#br0" timeOffset="56591.305">24458 12612 396 0,'-7'-11'23'0,"2"-5"-13"16,0 2 4-16,-1 4 0 16,6 1-12-16,0 0-5 15,0 0-27-15,8-2-17 16,2-1-49-16,4-8-102 0</inkml:trace>
  <inkml:trace contextRef="#ctx0" brushRef="#br0" timeOffset="56778.812">24511 12325 423 0,'-4'0'9'0,"3"-2"-7"16,1-3-10-16,0 1-17 16,13 2-21-16,6 1-17 15,3-1-16-15,5-3-2 16</inkml:trace>
  <inkml:trace contextRef="#ctx0" brushRef="#br0" timeOffset="56950.6466">24877 12307 273 0,'0'4'70'0,"0"-3"-60"16,0 5-10-16,0-1-4 0,0 2-6 16,0 4-14-16,7 3-38 15,5-3-15-15,1-2-12 16</inkml:trace>
  <inkml:trace contextRef="#ctx0" brushRef="#br0" timeOffset="57138.1327">24962 12567 330 0,'-5'6'45'16,"4"-6"-30"-16,-1 0-12 15,2 2-2-15,0 2-26 16,0 2-51-16,3 3 10 16,5 0 13-16,-1 0-28 0</inkml:trace>
  <inkml:trace contextRef="#ctx0" brushRef="#br0" timeOffset="57325.6195">25020 12758 267 0,'0'6'80'16,"0"-3"-76"-16,0 1-68 16,8 3-34-16,4-3 70 0,5-3-59 15</inkml:trace>
  <inkml:trace contextRef="#ctx0" brushRef="#br0" timeOffset="57606.8763">24988 13411 509 0,'-4'4'21'0,"4"-1"-44"0,0 3-48 16,0 4 39-16,7 3 31 15,7 6-3-15,-6 1-26 16,5 2-26-16,-2-1-30 15,-1 0-70-15</inkml:trace>
  <inkml:trace contextRef="#ctx0" brushRef="#br0" timeOffset="57778.7217">25083 13768 422 0,'-7'4'26'15,"4"-4"-16"-15,-1 0-8 16,4 3-3-16,0 6-17 16,5 0-46-16,10 3-30 15,-1-2 0-15,6-3-61 16</inkml:trace>
  <inkml:trace contextRef="#ctx0" brushRef="#br0" timeOffset="58013.0819">25175 14050 476 0,'-7'0'19'0,"1"0"-17"15,3 0-2-15,3 0-6 0,0 0-14 16,0 5-15-16,10 4 9 15,2 4 3-15,-2-1-3 16,2 4-26-16,-2-2-28 16,-6 3 17-16,-4-5-25 15</inkml:trace>
  <inkml:trace contextRef="#ctx0" brushRef="#br0" timeOffset="59091.3087">24942 13818 272 0,'0'12'9'15,"0"1"-14"-15,5 3 7 16,0 5 2-16,2 2-2 15,1 4 0-15,-1 0 0 16,2 3 5-16,-1 3 0 0,2-1 1 16,-1 0 0-16,-1 0 5 15,0 2-8-15,1-2-3 16,0-3-1-16,-4 1-1 16,5-3-3-16,-3-1 2 15,-2-1-17-15,-2 0-9 0,-3 0-32 16,0-5-19-1</inkml:trace>
  <inkml:trace contextRef="#ctx0" brushRef="#br0" timeOffset="59403.7972">24896 14519 241 0,'-12'0'66'0,"7"0"-23"15,0-4-11-15,1 1-1 16,1 1-12-16,3 2-8 15,0 0-12-15,0 0-1 0,5 0-5 16,5 0 7-16,3 5 5 16,1 1-3-16,6-1-3 15,1-3-13-15,1-2 9 16,5 0 5-16,-4-2 3 16,0-10-1-16,1-2 14 15,-4-4-4-15,-2 0-1 16,-2-2-1-16,-5 2 3 0,-6-1-5 15,0-1-3-15,-2 1-6 16,-3-3-3-16,2 1-15 16,-2-1-17-16,0 1-17 15,0 2-33-15,-5-1-88 16</inkml:trace>
  <inkml:trace contextRef="#ctx0" brushRef="#br0" timeOffset="61450.9324">23065 14077 189 0,'-9'2'17'16,"2"-2"-14"-16,1 0-1 15,3 0 11-15,-1 0 16 16,3 0-7-16,1 0 2 16,0 0-17-16,0 1-4 0,0 3-17 15,0-2 11-15,1 1 3 16,6 3 5-16,8-3-4 15,1 2 16-15,4-3-6 16,5 0 7-16,4 0-9 0,3-2-5 16,2 0 7-16,4 0-4 15,-1 2-5-15,7-2-1 16,-1 2-1-16,6-1-1 16,2 1 1-16,7-2-2 15,3 0-7-15,1 0 2 16,1 0-3-16,0 0 0 0,-5 0-1 15,-4 0-4-15,-2 2 5 16,-9 1-1-16,-2 3 2 16,-7-3-10-16,-5 3-3 15,-9-1 9-15,-6 2 0 16,-3 0 6-16,-4 2 3 0,-5-2-6 16,-2 2-11-16,-2-2-17 15,-10 2-56-15</inkml:trace>
  <inkml:trace contextRef="#ctx0" brushRef="#br0" timeOffset="61904.1352">23302 14393 327 0,'0'0'45'16,"0"0"-33"-16,9-2-6 0,10-2 1 16,5-3 10-16,10 2-7 15,8-1-3-15,4-5-4 16,8 4 0-16,2-1 2 15,2-1-1-15,-1 1 1 16,-2 1-4-16,-6 2-2 0,-8 0-2 16,-5 1-1-16,-11 0 4 15,-3 3 1-15,-10-1-1 16,-4 0 1-16,-5 2 1 16,-1 0 7-16,-2 0 10 15,0 0 4-15,0 0-12 0,0 0-10 16,0 0 0-16,0 0 0 15,0 0-4-15,0 0-20 16,0 4-16-16,0 5-1 16,-3 1-15-16,-1-1-43 15,-2-3-38-15</inkml:trace>
  <inkml:trace contextRef="#ctx0" brushRef="#br0" timeOffset="63997.9229">25525 15056 232 0,'0'-2'38'0,"0"-4"-18"16,0 3-7-16,0 2 0 15,6-1 4-15,2-1-7 16,4 3-2-16,-2 0-1 15,2 3-6-15,3 9 3 16,-3 10-4-16,3 4 0 16,-1 6 2-16,-1 4 4 15,6 2 0-15,0-7-4 0,3-2-1 16,-3-8-2-16,3-10 1 16,-7-5-2-16,2-6 2 15,-8 0-2-15,-4-6 0 16,-5-8 7-16,0-4-3 15,0-5-2-15,-9-6 0 0,0-1 2 16,1-5 3-16,-4 0-1 16,5 5 2-16,2 3 4 15,2 10-3-15,-1 1 3 16,0 9 3-16,0 4-4 16,1 3-6-16,-8 26 3 0,-9 16-24 15,-9 23 17-15,-12 25 1 16,-13 23 1-16,-3 16-12 15,-10 2-43-15,1-4-99 16</inkml:trace>
  <inkml:trace contextRef="#ctx0" brushRef="#br0" timeOffset="65826.054">25288 15577 198 0,'4'0'140'16,"2"0"-127"-16,8 0-8 16,1-7-5-16,11-1 13 15,4-2 9-15,9-3 2 16,5 1-10-16,2 0-5 0,7-1-4 16,-3 2-3-16,2 1 0 15,-5 1-2-15,-6 2-4 16,-6-1-10-16,-6 6-23 15,-9-1 6-15,-9 3-2 16,-9 0-11-16,-2 0-30 0,-18 0 67 16,-5 5 11-16,-8 3-2 15,-6 0 5-15,-4 3 8 16,-8 0-1-16,-4-1-9 16,0 3-2-16,-3 0 6 15,2-3 27-15,0 3-11 16,13-5 2-16,9 0 3 0,10-3-3 15,10-3 31-15,7 0-42 16,5-2-9-16,0 0-8 16,14 0-10-16,14 0-7 15,15 0 27-15,16-9-4 16,17 0 4-16,12-3-7 16,4-1-15-16,1 2-31 0,-5 1-63 15,-7-1-49-15</inkml:trace>
  <inkml:trace contextRef="#ctx0" brushRef="#br0" timeOffset="67076.0205">25588 14895 187 0,'-2'0'190'16,"2"0"-163"-16,0 0-17 15,0 0-3-15,0 0-6 16,0 0-2-16,7 3-5 16,6 9 9-16,3 2-3 15,3 9-3-15,3 4-11 0,2 1-10 16,1 4 7-16,-1-1-9 16,-2 1-25-16,5-11-29 15,0-3 5-15,0-9-53 16</inkml:trace>
  <inkml:trace contextRef="#ctx0" brushRef="#br0" timeOffset="67185.3307">25909 15065 130 0,'-15'-7'118'0,"-11"5"-89"16,-4 5-27-16,-10 21-27 16,-14 13-54-16,-19 19-59 0</inkml:trace>
  <inkml:trace contextRef="#ctx0" brushRef="#br0" timeOffset="72294.3398">23036 13882 150 0,'-1'0'87'16,"1"0"-38"-16,-2-5-12 0,2 1-20 15,0 1-10-15,0 1-3 16,0 0-2-16,0-1-2 15,5-1 0-15,0 0 2 16,5 1-1-16,2 1 3 16,0-1 1-16,8-1-1 0,4 2-1 15,5 1 1-15,7-1 1 16,5 0-1-16,4 2-2 16,6 0-1-16,3-2 1 15,4 0-2-15,1-1 1 16,2-4-1-16,1 1 2 15,-1-1-2-15,3 1-1 0,-3 1 3 16,-3-2-3-16,-4 4 1 16,-3-3-3-16,-2 3-3 15,-6-1-9-15,-7 2-9 16,-4 1-7-16,-7 1 14 16,-6 0 6-16,-7 0 9 0,-5 0 0 15,-1 0-1-15,-6 0-20 16,0 0 11-16,-11 0 9 15,-3 3 4-15,-6 4 0 16,-6 1 1-16,-1 2-2 16,-5 1 0-16,-4 1 1 15,-5 5-1-15,0-2 0 0,-4 2-2 16,-3-3-6-16,-1 2-2 16,-3 0 5-16,-4-2 4 15,1 1 1-15,-1-5 0 16,0 3 1-16,2-4-2 15,8-1 2-15,0 0 2 0,11-3 14 16,4 0-2-16,2-3 7 16,8 2-13-16,7-2-8 15,0-1 2-15,2-1 3 16,4 0 6-16,2 0-1 0,3 0 15 16,1 0-6-16,2-3-8 15,0-6-4-15,7 2 8 16,9-4-20-16,6-2 8 15,6-1-3-15,8 4 0 16,3-3 0-16,7 1-1 16,-4 1 1-16,6 0 0 0,-4 2 0 15,0 0-1-15,-7 2 1 16,-3 2-1-16,-1-2-1 16,-6 1 2-16,-2 1-1 15,-6 1 0-15,-1-1 0 16,-2 2 0-16,-5 1 1 15,0 0-2-15,-6 2 1 0,-1-2 1 16,-2 2 0-16,-2 0 7 16,0 0 6-16,0 0 4 15,0 0-2-15,0 0-3 0,0 0-7 16,0 0 0-16,0 0-3 16,0 0-1-16,-2 0 1 15,2 0-1-15,-2 0-1 16,2 0-1-16,-2-2 1 15,2 2-2-15,0 0 0 16,0 0-6-16,0 0-9 16,0 0 0-16,0 0-7 0,0 2-2 15,2 2-1-15,2 1-37 16,0 0-18-16,-2-1 6 16</inkml:trace>
  <inkml:trace contextRef="#ctx0" brushRef="#br0" timeOffset="72872.4715">23494 14007 113 0,'-1'-4'26'0,"-3"3"-11"16,2-3-11-16,1 1-3 15,-1 1-9-15,-1 0-15 16,0-2-25-16</inkml:trace>
  <inkml:trace contextRef="#ctx0" brushRef="#br0" timeOffset="72934.9295">23494 14007 29 0,'-41'-30'-1'0</inkml:trace>
  <inkml:trace contextRef="#ctx0" brushRef="#br0" timeOffset="73169.3248">23445 14002 94 0,'0'0'20'15,"0"0"-2"-15,0 0-7 16,0-4-2-16,0-3-2 16,0 0 0-16,-1-2 1 0,-4-3-4 15,-2-1-7-15,0 0-14 16,-1-4-17-16</inkml:trace>
  <inkml:trace contextRef="#ctx0" brushRef="#br0" timeOffset="73559.8867">23518 13861 86 0,'2'14'-20'16,"-2"-3"22"-16,0-2-3 0,-4-1-63 16</inkml:trace>
  <inkml:trace contextRef="#ctx0" brushRef="#br0" timeOffset="74825.4053">23384 14205 132 0,'2'4'31'0,"0"-2"-28"16,1-2 0-16,-2 3-3 0,3-1 1 15,1 1-1-15,-3-1 0 16,0 0 0-16,3-2-2 15,-2 0 2-15,2 0 0 16,3 0-1-16,1 0 2 16,-2 0-4-16,0 0-13 15,3-4-1-15,-2-1-14 0,-2-2 20 16,-1 0 14-16,3 0 4 16,-3-2 3-16,0 0 2 15,2-3 3-15,2-3 2 16,2-1 3-16,0-2-2 15,4-1-8-15,-2-3-5 0,6-1-4 16,-4-2 0-16,2-2 1 16,0-1 3-16,0-3 0 15,-3-3 8-15,3 1 12 16,0-5-5-16,1-1-8 16,2-1-1-16,0 1-7 0,3-4-3 15,1 3 1-15,-1-3-2 16,2 4 0-16,0-4-4 15,-1 6-2-15,1-7-2 16,-4 3 2-16,-1-3 2 16,2-1 1-16,-3-1 2 0,3-2-7 15,-2 0-8-15,1 1-2 16,2-3-11-16,-1 2 3 16,0-2-19-16,-3 2-19 15,-1-2-7-15</inkml:trace>
  <inkml:trace contextRef="#ctx0" brushRef="#br0" timeOffset="75153.5077">24895 12014 45 0,'18'29'0'15,"0"7"0"-15,-2 3-12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14:23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15945 8665 191 0,'0'0'121'15,"0"0"-69"-15,0 0-35 0,0 0-2 16,0 0 3-16,0 0-3 16,0 0-1-16,0 0-8 15,2 0-4-15,0 0-1 16,0 0-1-16,3 0 3 15,-2 0 5-15,7 2-1 16,-1-2-1-16,1 2-3 0,5-2-1 16,-1 0 2-16,4 0 0 15,-2 0 3-15,8 0 1 16,3 0-2-16,1 0-1 16,3-6-1-16,5 3-1 15,1-3 0-15,2 3 0 0,2-1-3 16,0 0 1-16,0 1 0 15,2 1-1-15,5-1 1 16,3-3 3-16,3 3-3 16,5-1 1-16,6-1 0 15,3 1-1-15,-2-1 1 16,6 0 1-16,2 1 0 0,-4-2 0 16,-1 3 6-16,9-2 1 15,-3-1-1-15,-1 1-8 16,3 0 3-16,1 1-3 15,0 0 0-15,2 3 0 16,-2-3-1-16,1 2 0 0,1 1 0 16,-5-1 0-16,3 2 0 15,-2 0 0-15,-3 0 0 16,2 0 0-16,0 0 0 16,-1 2 0-16,1 1 0 0,1-1 0 15,-1 0 0-15,3-1 1 16,-2 1-2-16,7 0 1 15,-4-2 1-15,-2 0-3 16,0 0 2-16,-1 0-1 16,-1 0 1-16,-3 0-1 0,-2 0 2 15,2 0-3-15,-1 0 2 16,-2-2 0-16,3-1 1 16,-3-1-1-16,2-1 0 15,-4 1 0-15,1-1 1 16,-2 3 1-16,-2 0-4 15,-4 1 3-15,-3-1 0 0,1 2-1 16,-8 0 0-16,-7 0 1 16,-5 0 0-16,-4 0 1 15,-5 3 0-15,-4 8-2 16,-10 3 0-16,-7 2-6 16,-8 8-40-16,-11 0-26 0,-21-2-28 15,-18-6-154-15</inkml:trace>
  <inkml:trace contextRef="#ctx0" brushRef="#br0" timeOffset="1156.1965">14324 8738 324 0,'-2'0'30'0,"2"0"17"15,0 0-19-15,0 0-14 16,7 0-11-16,8 0 3 16,6 0 1-16,6 0-2 15,11 4-2-15,-2-3 0 0,10 1-1 16,5-2 3-16,6 0 0 16,3 0 2-16,6 0 4 15,2 0-5-15,3 0-5 16,0 0 1-16,1 0-2 15,-4 0 1-15,-2 0 0 0,-5-3-1 16,-7-2 1-16,-3-1-1 16,-7 1 1-16,-6 1 0 15,-4-3-2-15,-4 3 2 16,-6 1-2-16,-2 1 0 16,-7 0-8-16,-3 2-6 15,-5 0 5-15,-6 0 3 0,-1 0-4 16,-5 0-7-16,-11 0 8 15,-13 0 9-15,-5 6-6 16,-11-1-16-16,-7 2 7 16,-6 0 11-16,-6 2 4 0,-4 0 0 15,-2 0-2-15,-4 2-6 16,1-1-2-16,5 1 2 16,1 0 7-16,3-2 1 15,8-2 1-15,5-2 1 16,7-1 3-16,4-1 6 0,6-1 3 15,6-2 1-15,9 0 2 16,4 0 1-16,7 0 5 16,6 0 4-16,2 0 0 15,9 0-21-15,11 0 2 16,9-5 3-16,12 0-4 16,11-1 0-16,7-1-3 0,9 1-2 15,2 5 0-15,3 1-1 16,-5 0-9-16,-9 11-36 15,-16-1-56-15,-23-3-171 16</inkml:trace>
  <inkml:trace contextRef="#ctx0" brushRef="#br0" timeOffset="3093.5169">8231 7703 301 0,'28'-10'-12'0,"0"-6"22"15,-3 3-3-15,-2 3 10 0,-2-1-7 16,-2 2 2-16,-4 0 2 15,-2 2-7-15,-2 2 0 16,-6 1-4-16,0-1-1 16,-5 2-2-16,0-3 4 15,0-1 0-15,-8 0-4 0,-5 0 0 16,-7-4-2-16,-5 2 0 16,-7 0 2-16,-1-2 2 15,-2 1 0-15,-5 0-1 16,1 0 9-16,-3 1-3 15,-4-2-4-15,-8 4-3 16,-7 2 0-16,-11 1 0 0,-5 4 0 16,-10 0 1-16,-1 0-2 15,-2 11 1-15,-6 1-2 16,2 4-1-16,-3 4-6 16,1 4-4-16,-1 0-4 0,-2 5 5 15,1 1 0-15,-2 2 3 16,3 2-7-16,4 0 5 15,3 2 10-15,8-3 3 16,3 7 8-16,9-3 2 16,5 4-4-16,4 2-2 15,7 0-1-15,5 0 0 16,8-4-1-16,6 2-4 0,6-2 3 16,5 0-2-16,10-1-1 15,1 1 0-15,8 2 0 16,5-2 2-16,0 0-1 15,12-1-1-15,8-3-1 16,7-2 4-16,4-5-1 0,8-3 2 16,6-5-1-16,7 0 4 15,7-4-1-15,4 0-2 16,6-4-1-16,6 2-2 16,0-5-2-16,4 0 2 0,4 0 0 15,-1 0 1-15,1-2-1 16,5-1 0-16,0-1 0 15,2-3 1-15,0-2 0 16,3 0-2-16,-1-6 2 16,1-6-2-16,1-4 1 15,-3-2 0-15,3-2-1 0,-1-1 0 16,-3-2 0-16,-2-2-11 16,-4-2-8-16,-5-1 11 15,-9-5 5-15,-4-1 2 16,-8-3 2-16,-8-3 4 15,-5 0 6-15,-8-1 3 16,-2-1 5-16,-9 0-1 0,-2-1 4 16,-2 2-8-16,-7-1-4 15,-1 2 0-15,-6-3-2 16,-2 2-1-16,-6 0-3 16,0 2-2-16,-4 0-4 0,-10-2 2 15,-9 2 1-15,-10-3 0 16,-4 5-1-16,-12-2 1 15,-2 7 1-15,-5 1-5 16,-7 8 5-16,-6 9-6 16,-6 3-18-16,-6 11-2 15,-9 0-1-15,-4 13-7 0,-2 4-10 16,-1 5-40-16,5 1-140 16</inkml:trace>
  <inkml:trace contextRef="#ctx0" brushRef="#br0" timeOffset="6312.0584">6386 9516 119 0,'-5'0'178'16,"0"0"-156"-16,3 0-2 16,0 0-1-16,2 0-5 15,0 0-11-15,0-2-5 0,2-2-1 16,3 2 7-16,4-1-3 16,1-2 2-16,0 1-1 15,2-2 0-15,2 4 5 16,1-3 0-16,2 2 0 15,5-1 1-15,2 0-1 0,3 0 0 16,4 0-1-16,1 1-3 16,6-3 2-16,-2 2-3 15,3-1-1-15,2 2 0 16,5-1 2-16,0 1-1 0,5-1 0 16,-1 2-1-16,5 0 0 15,6 2-1-15,0-2 1 16,5 2-2-16,5 0 2 15,2 0-2-15,7 0 1 16,0 0 1-16,8 2-1 16,4 2 0-16,3 0 2 15,4-1-4-15,3-2 4 0,7 3 0 16,3-2 3-16,7 2 1 16,1-3-2-16,6 3-2 15,-2-1 0-15,5 3-2 16,0-2 0-16,4-1 1 0,0 1-1 15,-2-1 0-15,4 1 1 16,-4-3-1-16,0 2 0 16,-2-1 1-16,-2-1 1 15,-3-1 3-15,-2 0 4 16,-3 0 3-16,-6 0-3 0,-5 0 0 16,-4 0-5-16,-8 0 1 15,-8 0-2-15,-12 0-1 16,-5 1-2-16,-8 7 0 15,-13 7 0-15,-5 2-1 16,-13 4-15-16,-11 6-29 16,-16-2-34-16,-17-3-104 0</inkml:trace>
  <inkml:trace contextRef="#ctx0" brushRef="#br0" timeOffset="11264.8126">8567 10211 200 0,'6'-6'19'0,"2"-2"38"15,1-1-36-15,0 2-6 16,2 2-2-16,1 0-8 0,1 1-4 16,1-2 0-16,2 3 2 15,-1-2 0-15,2-1-1 16,0 3 0-16,1-1 0 16,-2 2 2-16,-1-1 2 15,2 1 0-15,2 0-3 16,0 2 3-16,1 0-4 0,2 0 0 15,2 0 0-15,1 0-1 16,1 0-1-16,1 0 0 16,-2 0 1-16,0 0-2 15,4 4 2-15,-3-1-1 16,1 1 1-16,2 1 0 0,0-1 0 16,5 1 0-16,-2-1-1 15,4 1 0-15,1-1 0 16,0-2 0-16,2 1 1 15,-1 1 1-15,0-1-4 16,2 1 2-16,-3-1 2 0,4 3-2 16,1-3 0-16,-1-1 2 15,4 4 1-15,0-3 0 16,4 0 1-16,-1 1-4 16,2-1 2-16,0 3-1 15,2-2 1-15,1-1-1 0,-4 1-1 16,5 1 1-16,-1-2-1 15,-1 1 1-15,0 0 0 16,2-2 3-16,2 1-1 16,1 1 3-16,3-1-2 15,-3 1-1-15,6-1-1 0,-5 3-2 16,2-1 0-16,-3 0 2 16,1 2-2-16,-2 1 0 15,0-3 0-15,-5 0 1 16,1 1-1-16,6-1 0 15,-4-1-5-15,2-1 11 16,-1-1 1-16,4 0-3 0,-1-2-2 16,-1 0 3-16,1 0 2 15,-2 0-1-15,-5 0-2 16,0 0-1-16,-1 0-2 16,0 0 0-16,-1 0-1 15,-5 0 0-15,4 0 0 0,-4 0 0 16,0 0 0-16,-5 0 1 15,-3 0-2-15,-2 0 1 16,-2 0 0-16,0 2 0 16,-1-1 1-16,-4-1-2 0,0 0 1 15,-5 2 0-15,0 0 1 16,-7-2-3-16,2 3-3 16,-5 0-11-16,-3 2-6 15,-2-1-15-15,-1-1-13 16,-3-3-87-16</inkml:trace>
  <inkml:trace contextRef="#ctx0" brushRef="#br0" timeOffset="12405.3611">12067 9860 171 0,'14'-23'22'16,"-1"-2"12"-16,1 2-14 15,1 1-8-15,-2 0-10 0,-2 3-2 16,0 1-4-16,-4 2-13 15,-2 0 5-15,-1 0 4 16,-4 0 9-16,0 0 9 16,0-2 6-16,0-2 16 15,-7 1-18-15,-5 1-1 16,-1-2-3-16,-5 5 4 16,-2-2-10-16,-2 5 1 0,-5 1-5 15,-1 2 0-15,-2 4 0 16,-5 2 0-16,-1 0 0 15,0 3 0-15,1 0 0 16,1 0 2-16,-2 0 0 0,-3 6 2 16,4 1-2-16,-3 4-1 15,1 3-1-15,-2 3 0 16,0 0 0-16,0 3-1 16,3-1 2-16,2 2-1 15,2 1 1-15,3-1-1 16,2 1 0-16,2 1 0 0,3 0 0 15,3 4 0-15,-1 2 0 16,6 1-1-16,-1 2 1 16,3 2 0-16,5 2 0 15,-1 1 0-15,4-1 1 16,2-3 1-16,2 1 2 0,0 0 0 16,6-3-1-16,3-1-1 15,4 2 3-15,0-3-2 16,8-1-6-16,2-3 4 15,4 0 1-15,4-3 2 0,3-2-4 16,3-1 1-16,2-5 2 16,2-1-4-16,-2-4 1 15,0-4-1-15,-3-5 1 16,1 0-2-16,0-5 5 16,-1-8 9-16,0-5 8 15,5-3-12-15,-1-2-3 16,-1-6-2-16,-2 2-3 0,-4-3 1 15,-4 0 1-15,-4-1 3 16,-3-2 2-16,-3-1 2 16,-1-2 3-16,-2-4 4 15,-1 0-1-15,-1-7-3 16,-1-3-2-16,-3 0 0 0,-5 0-3 16,-1 4 2-16,-4 5-3 15,0 3 0-15,-7 8-5 16,-17 9-6-16,-13 7-25 15,-21 6-45-15,-22 1-66 0</inkml:trace>
  <inkml:trace contextRef="#ctx0" brushRef="#br0" timeOffset="14436.4648">7082 10329 370 0,'3'-11'-7'15,"1"-1"30"-15,-4 2-2 16,0 0-6-16,1 5-5 0,1 2 0 15,2-1 1-15,0 0 0 16,3-1-7-16,3 3-2 16,5-3 0-16,1 2 2 15,4 1-2-15,1 0 1 16,4 0-2-16,-1 0 0 16,1 1-1-16,1-2 0 0,1 0 1 15,-1-1-2-15,1 1 5 16,2-2-1-16,3 0 0 15,-2 0-1-15,4 0-1 16,5 2-1-16,-5-1 1 16,3 3 1-16,-1-1-4 0,0 0 4 15,-2 0-2-15,0-1 0 16,1-1 0-16,-3-3 1 16,-1 0-1-16,-3 2 0 15,-1-5 0-15,-6 2 1 16,1-1-1-16,-4-2 1 0,-2 0 0 15,-4-2 1-15,3-1 0 16,-3 3 10-16,0-4-2 16,-3 2-3-16,-1-3-2 15,1 0 1-15,-1-2-1 16,-1-1-1-16,0-1-3 16,-2-2 0-16,-2-1-1 0,2 0 1 15,-2-2-1-15,-1 0 2 16,0 2-2-16,0 0 0 15,-1 0 0-15,3 4 0 16,-4 1 0-16,0 1 0 0,0-1-3 16,0 2 2-16,0 0 1 15,-5-2-2-15,-4 0 2 16,-2 2 1-16,0 0-1 16,1-1 0-16,-5 0 2 15,4 3 1-15,-2 2-2 16,1-3 0-16,2 2 0 0,-2 1-1 15,0-2 0-15,-1 4-3 16,1-1-1-16,-3-1-1 16,-1 0 6-16,0 4-2 15,2 1 1-15,-5-1-1 16,2 2 5-16,-3 3-7 0,2 2-5 16,-3 1 1-16,-1 0 1 15,-4 0-12-15,4 0 9 16,-5 4 0-16,-6 6-2 15,3-2 0-15,-4 3 4 0,-3 2 3 16,0-1-1-16,1 1 0 16,2 3 9-16,2 0-3 15,-2 2-2-15,1-4 4 16,1 5-3-16,-5-1-1 16,5 2 1-16,-2-2 1 15,2 0 0-15,1-1-1 16,2 3 2-16,2-3-4 0,7 2 4 15,-2-1-4-15,10 3 4 16,0-1-4-16,7 1 0 16,5 4 1-16,0 0 1 15,0 6 1-15,5 1 0 16,7 1-2-16,-2 1 1 0,2 0 0 16,0-1 2-16,-2-3-2 15,0 0 2-15,0-1-1 16,-3-3 4-16,3 3 1 15,-2-1 4-15,-1 5-1 0,2 1-2 16,-2 5-6-16,-5 9 0 16,-4 2-19-16,-22-2-93 15</inkml:trace>
  <inkml:trace contextRef="#ctx0" brushRef="#br0" timeOffset="18811.1356">7102 9851 43 0,'-6'0'68'0,"0"-4"-39"0,-1 1-21 16,2-4-7-16,-2 3-12 16,-1-1-25-16,-4-2-12 15,4-1 30-15,-4 2 32 16,3-2 38-16,-1-1-3 15,0-1-10-15,3 3 2 16,-1-4 1-16,1 0-13 0,-1-1 7 16,1 3-15-16,2-2 1 15,1 4-10-15,2-2-2 16,1 2-5-16,-3 3 1 16,4 1 4-16,0 1-1 0,-2 0-3 15,2 2-4-15,0 0-5 16,0 0 1-16,6 2 3 15,1 5 0-15,3 4-1 16,1 3 0-16,2 2 0 16,-3 4 0-16,3-2 0 15,-2 3 0-15,-3 2 0 0,5 0 1 16,0 2-1-16,-2 2 1 16,1 0-1-16,0-1 3 15,2 3 1-15,-4 0-1 16,1-3 0-16,-2 5 0 0,1-5-2 15,-3-1-1 1,1 2 0-16,-2-2 2 0,-3-2-1 16,1 1-1-16,-4-3 2 15,1-3-2-15,-1-2 0 16,0-3 0-16,0-5 1 16,0-1 0-16,0-1 4 0,0-4 5 15,0 2-1-15,0-3-4 16,0 3 2-16,0-3-3 15,0 5-1-15,2-3 1 16,1 1-2-16,-1 1 0 16,0-1-3-16,1 1 2 0,-3-1-2 15,0 1-1-15,0-1-9 16,0 0-3-16,0-1-2 16,-8-1 7-16,3 1 5 15,-4-1 3-15,0 0 3 16,1-1-1-16,0 1 1 0,1 0-1 15,1-2 0 1,0 2-2-16,1-2 2 0,1 4-1 16,1-4-1-16,1 1 0 15,1 1-2-15,-1-2 1 16,0 2 2-16,0-2 1 0,1 2-1 16,-1-2 0-16,-3 3 1 15,4 1 0-15,1 1 1 16,0 2 0-16,-2 0 0 15,2 0-1-15,0 0 1 16,-2 1-1-16,2-5 0 16,0 1 1-16,0-2 3 0,-2-1 0 15,2 2 1-15,0-2-2 16,0-1-2-16,0 2 2 16,0 1-6-16,0 1 5 15,0 0-1-15,0 1-7 16,0-2 5-16,2 3 2 0,2-5-4 15,-4 2 0-15,1-2 2 16,-1 0 6-16,0 2-4 16,-8-3-37-16,-25-4-140 15</inkml:trace>
  <inkml:trace contextRef="#ctx0" brushRef="#br0" timeOffset="20186.0538">12043 10396 221 0,'-7'-17'0'0,"-6"1"36"0,-1 4-8 16,-4 1-10-16,2 4-16 15,-4 0-3-15,4 1 2 16,1 3 1-16,3-1 0 0,-1 1-1 16,1-1-1-16,0 1 0 15,-7 1-1-15,-1 2-3 16,-2 0-3-16,-5 0 2 15,0 0-2-15,-2 5 8 16,3 2-2-16,3 0 1 0,-1 1 1 16,2 0-2-16,0 3 0 15,0 0-13-15,3-2 14 16,-1 2 0-16,6-4 2 16,1-2 1-16,4 1 11 15,4-6 7-15,3 1-7 0,2-1-6 16,0 0-10-16,0 0 4 15,5 0 6-15,13-4 14 16,2-4-7-16,5-7-2 16,4 0 3-16,0-5-7 15,3-2 0-15,-1-1 4 16,-1 0-6-16,1 2-1 0,1 1 0 16,-3-3-1-16,1 5-1 15,-3 2 1-15,-6 2 2 16,-4 5-2-16,-5-1-3 15,-4 9-1-15,-8 1-3 16,0 0-4-16,-10 5-12 16,-9 8 15-16,-8 3 6 0,-2 5 2 15,-3 0-3-15,3 1-1 16,2 1 0-16,5-1-1 16,7-1 0-16,0 0 1 15,4-3-1-15,3 0 0 0,0-4 0 16,2-1 0-16,5-4-1 15,1-2-1-15,0-2-3 16,5-3 3-16,10-2 1 16,4 0 4-16,6 0 8 15,6-7-5-15,1-2-2 0,0-2-3 16,2-1 5-16,-7 1 1 16,0 1-1-16,-6 2-4 15,-8 3-2-15,-1 1 0 16,-9 3 0-16,-1 1-2 15,-2 0-11-15,-13 5-9 0,-10 9 5 16,-4 4-16-16,-10 2-51 16,-7-5-71-16</inkml:trace>
  <inkml:trace contextRef="#ctx0" brushRef="#br0" timeOffset="30092.616">9723 12032 162 0,'9'-4'8'0,"3"-4"9"15,0 3-2-15,3-2 2 16,2 2-1-16,0-1 8 16,3 0-14-16,2 1-5 15,2 2-1-15,0-1-1 16,3-2-2-16,2 3 0 15,3-1 2-15,1 2-1 0,1-1 0 16,0 0 5-16,2 1-1 16,4-1 2-16,1 1-3 15,1 0-1-15,0 2 0 16,4-2-2-16,5-1-1 16,1 3 0-16,3-1-1 0,-1-1 2 15,6 2-2-15,-3-1 4 16,-1 1 0-16,5 0-2 15,-1 0 1-15,-1-2-1 16,0 0 2-16,6 2 0 16,-2-1 0-16,3-1-1 15,-2 1 0-15,3-2 0 0,1 2 1 16,3-3 2-16,0 2 3 16,0-2-3-16,2 1 1 15,-2 2 0-15,1-2-1 16,2 2-1-16,-4 1-2 15,1-2-1-15,2 2 0 0,-3 0-1 16,1 0-1-16,0 0 1 16,0 0 0-16,-1 0-1 15,3 0 0-15,-4 2 1 16,1-1-1-16,0 2 0 16,2-1 0-16,0 0 2 0,-4 0-2 15,0 0 0-15,1 2 0 16,-6-2 0-16,0-1 1 15,-4 3-1-15,0-2 2 16,-2 1-1-16,1-1 0 16,-1 1 1-16,2 1-1 0,-1 2 0 15,0-3-1-15,1 1 0 16,-3 1 1-16,-3 0-1 16,-1 1 2-16,1 0-1 15,-5-2-1-15,2 3 1 16,-1 0-2-16,-3 3 2 15,7-2-1-15,-4-1 0 0,4 3 0 16,-3-4 0-16,5 3 1 16,-1-3-1-16,1 2 1 15,2-2-1-15,-4-3 1 16,3 3-1-16,0-2 1 0,2-2 3 16,-1-1 1-16,4-1 2 15,0 0 0-15,2 0 1 16,3 0-4-16,-1 0 0 15,1 0 1-15,1-1-1 16,0-1-4-16,-3 1 0 16,3 1 2-16,-1 0-2 0,2-3 0 15,-4 1 0-15,5 2 2 16,0-2-2-16,-3 0 1 16,0 1-1-16,0-3 0 15,3 1 0-15,-1-1-1 16,-1 1-1-16,1-1 4 15,-2 0-2-15,0 1-3 0,-3-3 4 16,4 3-1-16,0-2-1 16,-6 0 2-16,3-3 1 15,1 3-4-15,-4-2 4 0,2-1-1 16,-1 2-5-16,0 2 5 16,-3 0-1-16,-2 1 0 15,3-1 0-15,-4 1 2 16,-1-3-2-16,0 4-2 15,3 0 2-15,-6 0-1 0,0-1 2 16,-2 2 1 0,-2-3-4-16,-1 4 4 0,-3-2-2 15,-1 2 0-15,0 0 1 16,-1 0-1-16,2 0-1 16,-3 0 1-16,1 0-2 15,-1 0 2-15,3 0 2 16,-2 0-1-16,1 0-1 0,1 0 0 15,-2 0 0-15,4 0 1 16,-5 0-1-16,3 0 0 16,0 0 0-16,-3-1 2 15,4-1-2-15,-2 0-2 0,4 0 4 16,1-1-2-16,3 0 0 16,-3 3-1-16,2-1 0 15,4-1 2-15,-2 0-1 16,2 2-1-16,0-1-4 15,0-1 6-15,-1 2 1 0,0-1-4 16,-3-2-4-16,-2 2 11 16,1 1-4-16,-1-2-1 15,3 2 0-15,-2 0-2 16,-2 0 2-16,6 0 1 16,-5 0-2-16,2 0 1 15,-1 0-2-15,1 0-1 0,-1 2 1 16,-1-1 1-16,-3 3-1 15,1-2-1-15,0 1 4 16,-2-1-3-16,3 1 1 16,0-2 0-16,1 4-2 15,-1-1-2-15,2-1 2 0,-1 1-1 16,0-3 2-16,0 2 2 16,-2-1 0-16,1 0-2 15,-1 0 2-15,-2 1-1 16,-2 2 0-16,-1 0 1 15,1-2 0-15,-4 1-10 16,-1-1 11-16,-1 1-2 0,1-1 0 16,-3 1 1-16,0-2 3 15,0 0-3-15,-4 1 3 16,3 1-3-16,-4-1 7 16,-1-1-7-16,-2 0 4 15,-2-1-3-15,0 4 1 16,-3-4 0-16,1 2-1 0,-4-3 7 15,-2 1-5-15,-2 1 1 16,-1 1-3-16,-2 0-1 16,-3 6 0-16,-1 2-5 0,-7 7-27 15,0 1-25-15,-12-6-50 16,-13-6-139-16</inkml:trace>
  <inkml:trace contextRef="#ctx0" brushRef="#br0" timeOffset="34358.0438">8879 11357 168 0,'10'-13'143'0,"-7"-3"-115"16,-1 3-11-16,-2 3-4 16,0 1-1-16,0 0-6 15,-4 2-4-15,-5-4 1 0,-2 2-2 16,-1 2 0-16,-6-2-2 16,2 0 1-16,-6 0 0 15,-3 1-1-15,-4-2 1 16,-2 1 0-16,-4 3 2 0,-1-4 1 15,-6 3-1-15,-2 0 3 16,-5 0-2-16,-6 3-1 16,-1 1 0-16,-3-1 0 15,1 4 0-15,-7 0-2 16,3 0 3-16,-1 0-3 16,-2 4 1-16,-4 3-1 15,3 4 0-15,-4 1 0 0,-1 4-1 16,-3 4 2-16,0 3-4 15,1 2 1-15,1 4-1 16,5-1 4-16,4 3-2 16,4 1 1-16,5 1 0 0,3 2 0 15,0 0 0-15,10-1 0 16,-1 4 0-16,10-6-1 16,3 0 1-16,6 0 0 15,5-3 0-15,8-1 0 16,3-3-1-16,7 2 1 0,0-2-1 15,14-4 0-15,7 0 1 16,5 1 1-16,9-1-1 16,6-3 0-16,6-1 1 15,2-2-2-15,5-1 0 16,3-3-10-16,6-1 0 16,2-8 6-16,4 2 2 0,6-4-6 15,7 0-6-15,2 0-18 16,3-6-6-16,-2-4-24 15,0-3 29-15,1 1 26 16,-1-2 7-16,-3-2 16 16,1 0 12-16,-2-6 2 0,-1 1-25 15,-2-4 32-15,-3-4-29 16,-6-3-3-16,-3-1 3 16,-5-6 19-16,-11-2-6 15,-3-3 7-15,-6-2-6 16,-7 0-3-16,-9-2 2 0,-3-2-4 15,-8 0 0-15,-6 2 0 16,-3 3-7-16,-5 4 0 16,-8 7-3-16,-13 3-1 15,-13 8-6-15,-18 11-3 16,-20 7-14-16,-19 5-26 16,-23 13-21-16,-17 16-25 0,-14 10-47 15</inkml:trace>
  <inkml:trace contextRef="#ctx0" brushRef="#br0" timeOffset="36482.9208">9515 12885 273 0,'0'-5'29'0,"0"-4"4"0,2 2-13 15,-1 1-5-15,1 1-11 16,2 0-4-16,-1 0 2 16,3 1-4-16,-1 0 3 15,1 1-1-15,-3 1 0 16,4-1 0-16,-2 1 2 0,3 0-2 15,1 0 0-15,1 2 0 16,4 0 1-16,-1 0-1 16,4-2 0-16,-1 2 0 15,4 0 0-15,3 0 0 16,-2 0 1-16,3 0-1 0,5 0 2 16,-1 0 2-16,3 0-3 15,1 2 2-15,2-2-2 16,4 2 1-16,0 0 0 15,5-2-7-15,0 0 8 16,6 0 3-16,1 0-3 0,3 0-2 16,3 0 1-16,0 0-2 15,3-2 2-15,2 0 0 16,2-2 0-16,2 1 1 16,5-1-1-16,-2 1 1 15,2-1-3-15,4 1 1 16,-1-3 0-16,-1 3 0 0,5-3-2 15,-1 1 1-15,2 0 1 16,4-1 0-16,0 1-3 16,2-2 5-16,1-2-3 15,-4 2 2-15,-4-1-1 16,4-2 4-16,-4 3-2 16,-1-2 2-16,-3 2-3 0,-1-2 1 15,0 2 0-15,-4 0-2 16,0-1 0-16,-4 1 0 15,-6 0 4-15,1 2-5 16,-5-4 1-16,-7 2 1 0,-2 0 6 16,-6 1 3-16,-5 1-3 15,-1 0 0-15,-6 1-4 16,-4 0 0-16,-3 2-3 16,-4-1 1-16,-1 1 0 15,-5 0 0-15,-1 2 1 16,-1 0 0-16,-5-1 0 0,-1 1 6 15,0 0 2-15,0 0 2 16,-2-2 0-16,0 2-5 16,0 0-3-16,0 0-1 15,0 0 0-15,0 0 4 16,0 0 0-16,0 0-2 0,0 0 0 16,0 0-1-16,0 0-2 15,0 0-2-15,0 0-1 16,0 0-1-16,0 0 1 15,0 0 0-15,0 0-1 0,0 0 0 16,0 0 1-16,0 0-2 16,0 0 2-16,0 0 0 15,0 0-1-15,0 0 1 16,1 0 0-16,1 0 0 16,0 0 0-16,1 0-1 15,-3 0 3-15,2 0-2 0,1 0 3 16,-1 0 0-16,0 0-2 15,1 0 0-15,0 0 2 16,-1 0 1-16,1 0 3 16,-1 0 1-16,0 0-1 0,-2 0 1 15,2 0-3-15,-2 0-3 16,0 0 0-16,0 0 1 16,0 0-2-16,0 0 0 15,0 0 1-15,0 0-2 16,0 0 1-16,0 0-1 15,0 0 2-15,0 0 1 0,0 0 0 16,0 0 1-16,0 0-1 16,0 0-1-16,0 0 0 15,0 0-1-15,0 0 3 16,0 0 0-16,0 0 1 16,0 0 3-16,0-2 9 0,0-2-3 15,0 4-7-15,0-3-2 16,0 3-4-16,0-2-2 15,0 2 2-15,0 0-3 16,0 0 2-16,0 0-2 16,0 0-13-16,0 0-7 0,0 0-7 15,0 0-28 1,0 0-11-16,-6 0-55 0,-2 0-1 16,1-3-174-16</inkml:trace>
  <inkml:trace contextRef="#ctx0" brushRef="#br0" timeOffset="37748.4579">13702 12775 289 0,'9'0'21'0,"-2"0"-3"16,5 0-18-16,0 0 0 15,1 0 4-15,1 0 2 16,2 0-1-16,2 0 1 16,-2 0 2-16,3 0-2 15,0 0 4-15,1 3 3 0,-1-1 0 16,3 0-1-16,0 1 4 15,-1-1-7-15,4 0-4 16,0 0-1-16,6 0-1 16,1-1-1-16,4 1 1 15,1 0 0-15,7-2-2 0,-1 0 1 16,2 0-1-16,3 0-1 16,4 0 2-16,4 0-2 15,0 0 0-15,1-2 0 16,4 0 0-16,2 1 0 15,2-1 0-15,3-2 1 16,2 0-2-16,3 3 2 0,1-4 0 16,5 1-1-16,-3 0 1 15,6 1-1-15,-3-1 0 16,2 0 0-16,0-1-1 16,3 0 1-16,-1 1 1 15,5-1-1-15,-2 1 1 0,4 2 0 16,-1-1-1-16,3 1 1 15,-4 1-1-15,4 1 1 16,-6 0 0-16,-1 0-1 16,0 0 1-16,-2 0-1 0,-3 0 0 15,-2 0 1-15,0 0-1 16,-5-2 1-16,-2 0-2 16,0-2 7-16,-6 1 1 15,-1 1 7-15,-4-1-3 16,-5 3-2-16,-3-2-3 15,-7 2-3-15,-4 0-1 0,-7 0-1 16,-7 0 0-16,-3 0 0 16,-7 2 0-16,-2 1 0 15,-4 2 0-15,-4 3-2 16,-1 0-2-16,-6 5-3 16,0 5-35-16,-22-4-23 0,-17-7-93 15</inkml:trace>
  <inkml:trace contextRef="#ctx0" brushRef="#br0" timeOffset="40561.2669">7541 13715 364 0,'-3'-12'5'0,"0"-1"13"16,3 0 2-16,0 1 2 16,0 3-11-16,1-2-2 15,10 2-3-15,-1 0-5 16,5 2-4-16,2 2 8 0,5-1-5 16,4 5 0-16,-1-1-1 15,4 0 1-15,1 2 0 16,4 0 0-16,4-2-4 15,3 2 3-15,6-1 1 16,4-2 1-16,3 3-1 0,9-1 2 16,2-1-2-16,5 0 0 15,4-1-3-15,3 1-13 16,7-2 19-16,4 3-3 16,0-3 2-16,2 1-2 15,4-1 0-15,-1-2 1 16,4 1-1-16,-4 0 0 0,2-1-1 15,2-6 3-15,-1 1-1 16,-1 2-3-16,-5 0 11 16,0 2-3-16,-3 1-1 15,-2-2 2-15,-6 4-3 16,-2 0 0-16,-9 3-3 0,-4 1-1 16,-4 0 0-16,-8 0 0 15,-6 0 1-15,-7 4-2 16,-4 1-3-16,-6 0-4 15,-3-1-3-15,-11 0-4 16,0-1-11-16,-10 1-10 0,-5-3-26 16,-3 1-50-16,-17-1 17 15</inkml:trace>
  <inkml:trace contextRef="#ctx0" brushRef="#br0" timeOffset="41139.352">8356 13618 153 0,'26'-5'85'0,"-1"0"-49"16,4 1-22-16,5 4-3 0,7-2-1 16,1 2-6-16,6 0-2 15,2 0 0-15,6 0 0 16,5-1 0-16,0-3 3 15,7-2 4-15,4 1 4 0,5-2 2 16,4-2 0-16,3 0 0 16,6 0-1-16,2-2-1 15,3 0-4-15,0 1-2 16,5 1-3-16,-2 0-1 16,-3 3-3-16,2 0 1 15,-7 2-2-15,-4 6-2 0,-7-2-21 16,-8 5-28-16,-13 2-81 15</inkml:trace>
  <inkml:trace contextRef="#ctx0" brushRef="#br0" timeOffset="46451.5794">11921 13634 306 0,'0'0'20'0,"0"0"7"15,2-4-21-15,1 1 3 16,2 1-3-16,2-1 1 0,0 1-4 16,0 0-2-16,1-1 1 15,4-1-2-15,0 2 0 16,3-1-1-16,0 1 2 15,0 0 1-15,4-2-3 16,0 1 1-16,-2 1 2 16,5 0 4-16,0 1 1 15,1-1-1-15,0 2-3 0,2 0-1 16,1 0-1-16,2 0-1 16,1 0 3-16,3 0-1 15,2 0 1-15,2 3-3 16,2 1 2-16,2-1-3 0,1 1 2 15,0-2-1-15,3 0-1 16,-2 0 2-16,7-1-1 16,-1 1 0-16,3-2 1 15,1 0-4-15,3 0 7 16,3 0-2-16,-1 0-2 0,2 0 1 16,3 0-2-16,0-2 1 15,3-1 5-15,-1-1-2 16,4 0 0-16,3-1 1 15,-1 2 0-15,1-1 3 16,4 1-2-16,-4-1-2 16,1 2-1-16,-2 1-1 0,4-1 0 15,-1 0 1-15,-1 0-1 16,3 0 0-16,1 2-1 16,1 0 1-16,3-2-3 15,0 2 2-15,-3-1 0 0,2 1-1 16,-3 0-1-16,-1 0 3 15,1 0-2-15,-3 0 1 16,-5 0-2-16,1 1 3 16,-4 3-1-16,-3 2 0 15,-1 1 0-15,-1 0 0 16,-1 0 0-16,0 0 0 0,-2 2 0 16,4-2 1-16,-2-2-1 15,-1 0 0-15,0-1 0 16,-1 2 1-16,-1-5-1 15,-3-1 0-15,1 0 0 16,0 0 1-16,1 0 1 0,0 0 0 16,-3-5 5-16,0-1 2 15,2-2-2-15,-6-1 2 16,1-2 3-16,-3 0 0 16,0-1-3-16,-4-1-2 15,-2 1-1-15,-2-1-4 0,-4 1 0 16,0-2-2-16,-5 3 1 15,2-2 0-15,-4-1 0 16,-5 3 2-16,3-3 0 16,-3 3 2-16,-2-1-2 15,0 2-3-15,-4 0 1 0,-4 1-1 16,2 1 0-16,-6-1 0 16,-3 2 0-16,2-1-4 15,-3-1-3-15,-2 0 4 16,0-2-3-16,-2-2 3 15,2 1-1-15,-2-1 0 16,0 1 2-16,0 1-1 0,0-2 6 16,0 2 0-16,0-1-1 15,0 0-2-15,0 4 1 16,-2-2-1-16,0 1 1 16,0 0-2-16,-2 0 1 15,1 2 0-15,-1-2-1 0,-1 2 2 16,0 0-3-16,-3 2-3 15,1-1 0-15,0-1 0 16,0 2 2-16,-1-1 2 16,0 2 2-16,1 0-1 15,0-2 2-15,0 2-2 0,-5-1 0 16,5-1 0-16,-1 1 0 16,-2 2 0-16,1-3 0 15,1 5 0-15,2-3 0 16,0 0 0-16,-1-1 1 15,4 3-1-15,-1-1-1 0,1-1 2 16,-1 2-2-16,3-1 3 16,-1 1-3-16,-2 0 2 15,4 1 0-15,-2-2-1 16,2 2 3-16,0-1-4 16,0 2 2-16,0-2 0 15,0 2-3-15,0 0 1 0,0 0 3 16,0 0-4-16,0 0 1 15,0 0-2-15,0 0-2 16,6 0 2-16,1 5-7 16,0 1-3-16,0 3-5 15,1-2-9-15,-3 1-41 0,-2-8-118 16</inkml:trace>
  <inkml:trace contextRef="#ctx0" brushRef="#br0" timeOffset="47888.968">16642 13097 172 0,'1'0'187'0,"4"-7"-144"16,-4 0-27-16,1 1-11 16,2-2-1-16,-3 3-1 15,1-2 3-15,-2 0-2 16,0 1-3-16,0-3-1 0,0 2 3 15,-2 0-2-15,-5-2 1 16,-2 0-1-16,-3 0-1 16,-3 0 0-16,-3 1 0 15,-2-2-1-15,-5 0 1 16,-1-1-1-16,-7 2 2 0,-5-1-1 16,-1 0-1-16,-4 1 2 15,-4 1 0-15,-2-2-2 16,-4 3 2-16,-1-1-1 15,-4-2-1-15,-3 5 1 16,-3 0 0-16,-4 0 0 16,-5 0-1-16,0-1 2 0,-6 2-1 15,-2 1 0-15,-5-2-1 16,-1-1 1-16,-1 1 1 16,-3-1-1-16,-3 1 1 15,1 0 0-15,-4-1-1 0,4 1 1 16,-4 1-1-16,2-1 1 15,-4 3-2-15,6-1 2 16,-5 1-2-16,-2 0 1 16,5-2 0-16,-4 4-1 15,4-1 2-15,-2-1-1 16,1 2 0-16,1 0 1 0,-7 0-2 16,4 0 2-16,3 2-1 15,-2 5 0-15,3-2 0 16,1 2-1-16,3 1 1 15,2-1 0-15,3 1 0 16,4 0 0-16,-1 1 0 16,3-2-1-16,6 0-4 0,1 0 1 15,3 2-2-15,5-4 5 16,1 0 1-16,2 3 0 16,6-3 0-16,3-1 1 0,3 1-1 15,4-2 2-15,6 2-1 16,2-2 0-16,3 0 1 15,5-1-1-15,5 2 1 16,-1-1-2-16,3 1 1 16,2-1-1-16,4 3 0 15,-2 1 0-15,4 0 0 16,-1 4-1-16,-1-1 1 0,0 5 0 16,4-1-1-16,-5 0 3 15,5 4-3-15,-3-2 6 16,3 2 0-16,0 1 0 15,0-1-1-15,2 4-2 16,-1-1 0-16,0 3 0 0,2-2-2 16,0 2 1-16,0-1 0 15,0-2-1-15,2 4 1 16,2-3-3-16,1-1 2 16,0-2-1-16,4-1 2 0,0 1 2 15,0-2-5-15,0-1 2 16,0 1 1-16,2-2 2 15,4 1-3-15,1 3-3 16,3-6 3-16,2 4 0 16,2-3-1-16,2 1 4 0,3 2-2 15,3-3 1 1,2 4 0-16,3 1-3 0,-1-1-10 16,9 2-10-16,1 0-15 15,1-1-20-15,1-1-63 16,-1-3-88-16</inkml:trace>
  <inkml:trace contextRef="#ctx0" brushRef="#br0" timeOffset="52107.9056">9235 13688 343 0,'-2'0'20'0,"0"-8"1"16,1 1-9-16,1 0 0 15,0 0-7-15,1 2-5 16,12-4-5-16,7 0 8 16,5 2-7-16,7-4 3 15,4 2-4-15,3-2-2 0,5 3 1 16,-1-2 5-16,3 4 2 16,1-3 0-16,5 2-1 15,1 0 3-15,2 1 1 16,2-3 5-16,-3 3-1 15,2-2 4-15,-1 1-1 16,-3 0 1-16,-1 0 2 0,-3-1-4 16,-4 1-3-16,-5 1-4 15,-7 3 0-15,-1 2-2 16,-4-1-1-16,-8 2 0 16,-1 0-1-16,-6 0 0 0,2 0 0 15,-8 3-2-15,0-1-7 16,-5 2 3-16,-1-1-1 15,0 2 2-15,-1 1 13 16,-10 1-5-16,-5 0 0 16,-7 6-3-16,-4-1-3 15,-5 3 4-15,-4-4-7 16,-4 3 1-16,-3-2 0 0,2 1 2 16,-1-5 1-16,-1 1 4 15,4-2 0-15,-1 1-1 16,3-1 1-16,-1-2 1 15,4-2 1-15,3 3 0 16,4-2-1-16,4-1 2 0,4-1-1 16,6 1 0-16,4-3-2 15,5 2 1-15,0 0-2 16,4-2 0-16,0 0 4 16,0 0 2-16,11-7 1 15,5-2-5-15,8-2 0 0,4-3 3 16,6-2-3-16,4 0-3 15,2 2 5-15,1-1-7 16,0 3 15-16,4 3-11 16,-4 0 2-16,0 5-5 15,0 4 0-15,-7 0-6 0,-7 13-27 16,-12 2-32-16,-13 6-68 16,-4-2-64-16</inkml:trace>
  <inkml:trace contextRef="#ctx0" brushRef="#br0" timeOffset="54654.8374">24060 10492 414 0,'-4'0'-1'0,"1"0"14"16,-1-2-9-16,4 0 2 16,-1 2-2-16,1 0 3 0,-2 0-4 15,2 0 0-15,0 0-4 16,0 9-2-16,5 5 1 16,4 4 1-16,4 7 2 15,1 3-1-15,6 8 0 16,-3 4 1-16,5 9-1 0,2 5 0 15,-1 4 1-15,3 5-1 16,-2 4 0-16,1 5 0 16,2 1 2-16,0 4-2 15,0 3 0-15,2-1-3 16,2 3-4-16,1-5-5 0,0-2 7 16,2-4 4-16,0-3 2 15,2-7 1-15,2-4 1 16,3-2-2-16,2-7 6 15,2-2-2-15,0-5-1 16,-4-5-3-16,3-4 3 0,-7-6-3 16,-1-6-1-16,-4-4 3 15,-3-9 6-15,0-5 3 16,0-2-4-16,-1-6 11 16,1-9-5-16,2-10 0 15,4-7-5-15,-4-5-4 16,6-10-2-16,-1-5-1 15,0-6 0-15,2-6-2 0,-2-6 0 16,-2 0-1-16,-1-3 0 16,-5 0-3-16,-2 2-4 15,-6-3-5-15,1 5 4 0,-3-1 2 16,-1-1 4-16,3 1 2 16,1 1-3-16,5 1-8 15,1 0-4-15,1 2-2 16,6 4 3-16,2 0 0 15,4 6 10-15,1 4-1 16,0 4 3-16,0 4 1 0,-2 3 2 16,-5 3 1-16,-4 5 7 15,3-3 8-15,-5 5 1 16,3 3-1-16,-4 5-7 16,0 1-4-16,0 8-2 15,0 5-1-15,-2 7-2 16,0 2-1-16,-3 7-3 0,0 11 1 15,-2 7-4-15,-1 5 3 16,-4 8 0-16,2 5 0 16,1 3 3-16,0 8 5 15,-2 8-4-15,4 4 0 0,1 7 0 16,3 8 0-16,3 6 1 16,2 1-1-16,3 9 0 15,-1 6 1-15,4 5 0 16,3 4-1-16,1 6 8 15,5 4 5-15,4 7-4 16,2 5-5-16,3 0 2 0,0 3 3 16,1-5-5-16,0-5-1 15,0-8-3-15,-4-12 1 16,1-10-1-16,-2-10 1 16,0-9 1-16,-6-6-1 15,-3-4-2-15,-6-6-21 16,-9-8-25-16,-7-15-60 0,-11-20-186 15</inkml:trace>
  <inkml:trace contextRef="#ctx0" brushRef="#br0" timeOffset="56107.8617">25142 11481 373 0,'10'-12'9'0,"-5"0"-1"15,0-1-6-15,2 4 0 0,-1-2 3 16,-2 4 1-16,-2 0 2 15,1-2-3-15,-3 0-3 16,2 2-2-16,-2-2-4 16,0 0-2-16,0 2 7 15,0 0 3-15,2 2 1 16,6-1 4-16,13 5 0 0,2 1-7 16,11 3 0-16,5 10-4 15,2 3 2-15,1 3 0 16,-3 1-1-16,-3-2-2 15,-3-1-2-15,-10-4-4 16,-6-1-2-16,-3-4-9 16,-7-5 5-16,-7-3-5 0,-4 0-23 15,-13-11 33-15,-3-2-36 16,-6-5 39-16,-4-8 18 16,-3 2 23-16,1-3-19 15,3 2-5-15,2 0 11 0,6 7 9 16,5 3 4-16,4 5-10 15,6 4-8-15,0 6 1 16,1 3-14-16,2 10-9 16,-4 7 0-16,2 7 6 15,3 4 2-15,2 2-4 0,0-1-3 16,8 3-17-16,5-5-17 16,0-7-30-16,4-9-80 15</inkml:trace>
  <inkml:trace contextRef="#ctx0" brushRef="#br0" timeOffset="56560.9376">25648 11257 333 0,'3'0'56'16,"-3"0"-15"-16,0-2-19 15,0-4 4-15,0 0-9 0,0-6-11 16,-5 2-4-16,-5-3-3 16,1 1-4-16,1-3 1 15,-4 0 4-15,5-2 2 16,0-6-2-16,4 0 1 15,1-7 0-15,2-6 1 0,0-2 1 16,4-3 4-16,4-1-3 16,4 1 0-16,2 3-4 15,-2 3-1-15,6 3 2 16,-3 3-1-16,2 4 1 16,0 8-4-16,0-3 4 0,2 5-4 15,-2 3 2-15,0 6-1 16,-2 0-7-16,-1 2-9 15,-2 2-3-15,-4 2-5 16,-5 0-14-16,-1 0-6 16,-2 6-53-16,-3 1-1 15,-7-4-51-15</inkml:trace>
  <inkml:trace contextRef="#ctx0" brushRef="#br0" timeOffset="56795.3015">25690 10668 304 0,'-8'-11'44'0,"-1"0"-7"0,-1-3-12 16,3 2 4-16,4 0-6 16,-2 4-2-16,3 0-9 15,2 2-10-15,2 0-4 16,11 4-6-16,8-1-8 0,2 3-2 16,4 0 12-16,5 0 5 15,-4 9-3-15,1 7-11 16,-5 6-21-16,-8 5 9 15,-5 6 11-15,-10 3-23 16,-1 3-54-16,-13-2-75 16</inkml:trace>
  <inkml:trace contextRef="#ctx0" brushRef="#br0" timeOffset="58248.3211">25272 11401 264 0,'0'0'60'16,"0"0"-38"-16,0 0-18 0,0 0-3 15,0 0-2-15,0 2-5 16,0 0-20-16,0 2 5 16,0-1-15-16,0 0 1 15,0 1 12-15,-1-2 16 0,1-1 7 16,-5-1 2-16,3 0 3 16,2 0 16-16,-1 0 6 15,-1 0 8-15,2 0-20 16,0 0-10-16,0 0-4 15,-2 0 1-15,2 0-2 16,0 0 0-16,0 0 3 0,0 0 6 16,0 0 8-16,0 0-4 15,0 0 0-15,0 0-1 16,0 0-1-16,0 0-4 16,0 0-2-16,0 0-1 15,0 0-3-15,0 0-1 16,0 0-1-16,0 0 1 0,0 0-1 15,0 0 2-15,0 0-1 16,0 0 2-16,-2 0 0 16,2 0 12-16,0 0 2 15,-1 0-2-15,-1 0 0 0,2 0-7 16,-2 0-2-16,2 0-4 16,-1 0 0-16,-1 0-1 15,0-1 1-15,0-1 0 16,2 2 0-16,-1-4-1 15,-1 4 0-15,0-1 0 0,-2 1 1 16,0-2-1-16,-1 2 0 16,0 0-1-16,-2 0 1 15,-3 0-1-15,1 0-2 16,-1 2-4-16,-1 1 3 16,-5 4 1-16,1-1 1 15,1 3 0-15,0-2 0 16,-2 0 0-16,-3 0 1 0,4 2 1 15,-2 2 0-15,3-2 0 16,-1-1 0-16,5 5-3 16,-1-4 4-16,2 5-4 0,3-1 3 15,1 0-2-15,3-1 1 16,1 0-1-16,-1 1 1 16,2-3 2-16,0 3-3 15,0-3 2-15,0 3 1 16,3-2-3-16,1 0 2 0,3 1-1 15,3-1 3-15,-2-1 0 16,-1 1 1-16,2-2 0 16,1 0 1-16,-5-6-3 15,-2 3 3-15,1-5-2 16,-1 1 1-16,-1 1 3 16,-2-3-1-16,2 0-3 15,-1 0 0-15,-1 0-2 0,0 0 2 16,0 0 0-16,3 0 1 15,-1 0-3-15,-2-3 1 16,3-2 1-16,-3 0-1 16,0-2-2-16,0-3-1 0,-8 3-16 15,-5-1-15-15,-6 1-18 16,0-3-25-16,-3 7-3 16,-1-2 68-16,2 1 15 15,-1 2 10-15,2 2-8 16,-3 0-5-16,1 0-4 0,-1 0-1 15,1 0 4 1,8 0 4-16,-1 4 18 0,8-2 14 16,2 1-22-16,5 1-11 15,0 3-6-15,0 2 13 16,0 0 9-16,0-1-4 16,5 2 1-16,0-2-3 0,7-2 3 15,-3 0 4-15,1-3 0 16,1 0-1-16,2-1-11 15,1 0 4-15,-1-2-1 16,3 0 2-16,0 0-1 0,4 0-2 16,-3-5-7-16,0 0-2 15,0 0-1-15,-2-2-1 16,-1-3-12-16,-1-1-13 16,1-3-16-16,-1-4-20 15,0-5-67-15,-5-4-90 16</inkml:trace>
  <inkml:trace contextRef="#ctx0" brushRef="#br0" timeOffset="59748.5855">25152 11736 143 0,'-10'-3'11'16,"2"-8"-16"-16,-1 6-6 15,2 2 5-15,-1 0-1 16,-1 2 7-16,4-1 1 0,-2 2-1 16,1 0-2-16,-1 0-22 15,2 0-33-15</inkml:trace>
  <inkml:trace contextRef="#ctx0" brushRef="#br0" timeOffset="60451.6168">25236 11794 81 0,'23'3'-7'15,"-1"4"-8"-15,-5-3 18 16,-2-2 8-16,-2 2 13 0,-6-4 6 16,0 0-6-16,-3 0-6 15,-2 0 0-15,-2 0 27 16,0 0 7-16,0 0-16 16,0-3-10-16,-4-2-9 15,-3 0-7-15,-1-4-4 0,0 3-3 16,1 2 0-16,0 0-6 15,0 0 1-15,4 2-7 16,1 1-13-16,2 1-9 16,0-2 1-16,0 2 19 0,0-2 4 15,0 2 8-15,0 0 9 16,2 0-16-16,8 0 8 16,-3 0 0-16,5 0 2 15,1 0 1-15,-1 4-3 16,1-1-1-16,-2 1 0 0,-3-3 0 15,-2 2 1-15,0-3-2 16,-4 0 7-16,-1 0 3 16,-1 0-4-16,0 0 4 15,0-3-4-15,0-4 13 16,0 0-16-16,-1-4 12 16,-4 1-1-16,3 2 4 15,-3-2 1-15,3 3 4 0,1 2-4 16,-3 2-10-16,-3 3-6 15,-2 8-8-15,-4 11 5 16,-5 7 0-16,-1 9 0 16,-3 6 0-16,0 7-3 0,3 0-28 15,2-1-52-15,4-14-118 16</inkml:trace>
  <inkml:trace contextRef="#ctx0" brushRef="#br0" timeOffset="60857.832">25313 11906 193 0,'-8'-3'96'0,"0"-1"-103"15,4-1-28-15,1 2 31 16,3 3 17-16,0 0-7 16,0 0-17-16,0 0-36 0,0 2 36 15,2 4 13-15,1-1 1 16,3 2 2-16,-1 0 14 16,2 1 6-16,6-1-8 15,-2-2-21-15,1-2 6 16,1-3 3-16,-2 0-12 0,-8-5 4 15,-3-11-1-15,-2-3-6 16,-12-6 25-16,-6-4 18 16,0-1 18-16,-2 3 1 15,3 6 1-15,1 5-19 16,2 14-24-16,-2 15-12 16,-6 26-45-16,-4 12-92 0</inkml:trace>
  <inkml:trace contextRef="#ctx0" brushRef="#br0" timeOffset="63310.9401">25193 11849 315 0,'-4'-9'40'0,"1"-2"-11"0,3 3-8 15,0 1 7-15,0-1-12 16,0 3-7-16,0 5-8 16,3 0-3-16,6 0-7 15,4 13 6-15,1 2 2 0,1 3 1 16,2 3-1-16,2-1-4 15,-2-2-3-15,3-4-6 16,-4-1-22-16,-1-8-14 16,-6-5-69-16,-6 0-83 15</inkml:trace>
  <inkml:trace contextRef="#ctx0" brushRef="#br0" timeOffset="63435.8884">25251 11814 336 0,'-11'-17'68'16,"3"3"-28"-16,3 5-14 15,1 9 3-15,1 4-12 16,0 19-22-16,-6 14 3 0,-10 13 0 16,-13 5-46-16,-11-1-175 15</inkml:trace>
  <inkml:trace contextRef="#ctx0" brushRef="#br0" timeOffset="64826.5417">20040 14786 30 0,'-4'0'366'0,"1"0"-328"16,3-4-10-16,0-4-10 15,14-1-7-15,11 1-10 0,9-7 9 16,10-1 2-16,14-2-3 16,10-3-3-16,8 0-2 15,2 0-2-15,4-1-1 16,-3 3-1-16,-7-3 2 16,-8 4-3-16,-6 0 1 15,-14 4 1-15,-7 3-1 16,-11-2 2-16,-8 6-3 0,-7 4-2 15,-6 1-5-15,-5 2-18 16,-12 0-14-16,-12 4 2 16,-8 4-23-16,-9 9-60 15,-10 0 5-15</inkml:trace>
  <inkml:trace contextRef="#ctx0" brushRef="#br0" timeOffset="65092.1357">19977 14876 248 0,'-44'14'58'16,"10"-7"-17"-16,9 2-23 16,9-2-7-16,8-4-6 15,3-3-1-15,5 0 3 16,13 0 8-16,14-3 7 16,9-8-13-16,14-4 5 0,12-6-3 15,11-1-16-15,7-7 23 16,12 0-12-16,4-6-1 15,1 0 4-15,-1 5 4 16,-4 1-2-16,-6 5-5 16,-12 3-3-16,-13 7-4 15,-11 5-4-15,-10 7-28 0,-13 2-17 16,-13 0-76-16</inkml:trace>
  <inkml:trace contextRef="#ctx0" brushRef="#br0" timeOffset="67217.0301">19733 14107 105 0,'0'-5'31'0,"0"-1"-27"16,0 3-3-16,-2-1 0 15,-2 1-2-15,2 1-13 16,-2-2-1-16,1 3 2 0,-1 1-3 16,-1 0 4-16,-2 0 7 15,2 0 2-15,-3 0-17 16,3 0-8-16</inkml:trace>
  <inkml:trace contextRef="#ctx0" brushRef="#br0" timeOffset="67623.356">19672 14079 14 0,'0'0'59'0,"0"0"-15"16,-2 0-9-16,2 0-5 15,0 0 14-15,0 0-17 16,0 0-9-16,0 0-5 16,0 0-5-16,0 0-7 15,0 0 1-15,0 0 0 16,3 0-6-16,4 1 9 0,2 1-1 16,1 0-3-16,-2-2-1 15,3 2 4-15,5-2-1 16,2 0 4-16,2 0 6 15,3 0 1-15,6 0-2 16,2-2-4-16,3-3 2 0,0-1-5 16,1-1 1-16,-1 4-2 15,2-3-1-15,-3 2-2 16,-5 1 0-16,-2 1-1 16,-3 1 2-16,-3-1-2 15,-4 0 0-15,1 2 6 0,-7-2 4 16,-1 2 3-16,-2 0 3 15,-3-2-4-15,0 2 1 16,-4 0-3-16,0 0-4 16,0 0-4-16,0 0-4 15,0 0 0-15,0 0-2 16,0 2-9-16,0 5-4 0,0 2-11 16,0 2-24-16,0 0-11 15,1-6-32-15,6-3-51 16</inkml:trace>
  <inkml:trace contextRef="#ctx0" brushRef="#br0" timeOffset="68138.9823">20485 14169 103 0,'-4'0'32'16,"-1"0"-18"-16,1 0-10 15,-1 0-5-15,1 2-12 16,-2-2-23-16,0 2-33 0</inkml:trace>
  <inkml:trace contextRef="#ctx0" brushRef="#br0" timeOffset="68623.2718">20530 13753 260 0,'0'-13'28'15,"0"-2"14"-15,0 5-17 0,0 1-10 16,0 1-5-16,0 3-6 15,0 2-2-15,0-1-1 16,-2 4-1-16,-2 0 0 16,-1 0-1-16,-1 0-10 15,-2 4 11-15,-1 6-1 16,-2 6 1-16,-2 4 1 0,-2 7-1 16,5 1 1-16,-2 8 7 15,-3 3 0-15,5 0 1 16,0 3-2-16,-1-3-4 15,5-4 0-15,-1-3 1 16,0-3-1-16,2-9-2 16,2-6 0-16,1-1 1 15,0-5-1-15,2-2-1 0,0-1-1 16,0-3-3-16,0 1-24 16,7-3-12-16,3 0-31 0,0-10-49 15</inkml:trace>
  <inkml:trace contextRef="#ctx0" brushRef="#br0" timeOffset="69076.3905">20620 13740 157 0,'-5'-4'23'0,"4"-2"-8"16,-1 1 0-16,2 0 18 0,-2 1-19 15,2-1-4-15,0 2-3 16,0-2 1-16,0 0 2 15,0 2 16-15,0-1 4 16,0 3-4-16,0-3-18 16,5-2-5-16,9 5 3 0,3-5-6 15,6 3 7-15,8-2 3 16,5-1-2-16,4 3-2 16,3-5-6-16,-2 5 0 15,1-2 2-15,-3 1-2 16,-3 1 0-16,-6 0 1 15,-6 3-2-15,-7 0 0 0,-4 0-4 16,-9 0-17-16,-4 3-18 16,0 4-39-16,-11 0-6 15,-4-2-26-15</inkml:trace>
  <inkml:trace contextRef="#ctx0" brushRef="#br0" timeOffset="69326.3664">20795 13723 307 0,'0'0'61'0,"0"-3"-16"16,-2-2-15-16,2 3 3 15,0 2-12-15,0 0-8 16,0 2-12-16,0 16-3 15,-3 10 1-15,1 9 3 0,-3 12-2 16,-2 7 1-16,-1 5-1 16,-2-2-30-16,-3-11-71 15,-3-16-268-15</inkml:trace>
  <inkml:trace contextRef="#ctx0" brushRef="#br0" timeOffset="70623.2019">19780 14209 80 0,'0'0'113'0,"0"0"-99"0,0 0 11 15,0-2-17-15,6-2-8 16,-2 1-9-16,5 1 21 15,0 0-10-15,4 2 2 16,1-1 1-16,6 1-1 16,1-2 6-16,4 2 8 0,2 0-4 15,2-2-8-15,0 0-3 16,3 0 0-16,-5-1-3 16,-4 1 1-16,0-1 2 15,-1 1 1-15,-5-2-1 16,-5 0 0-16,-4 3-3 0,2-1 1 15,-5 2-1-15,-3 0-2 16,-2 0-7-16,0 0-15 16,-3 0-10-16,-11 0-1 15,-5-2 26-15,-6 7-16 16,-4-1 5-16,-1 2 12 0,3-3 10 16,-2-1 14-16,7 1 14 15,3-1 5-15,2 0-21 16,5 0-1-16,3 0 0 15,1-2 1-15,7 1 5 16,1-1 8-16,0 0 5 0,13 0-4 16,4 0-25-16,10-5 4 15,7 1-5-15,10 1-7 16,0 1-14-16,9-1-10 16,3-1-27-16,5-5-37 15,-3-4-69-15</inkml:trace>
  <inkml:trace contextRef="#ctx0" brushRef="#br0" timeOffset="72044.9806">25421 11441 248 0,'1'0'13'0,"-1"-4"17"0,0-2-12 16,3 1 7-16,-3 1-12 16,0 1-2-16,0-1-4 15,0 1-4-15,0 0-1 16,0-1-2-16,0 0-1 0,0 0 2 15,-3-1-7-15,-2 0 5 16,-2-1 1-16,-2 1 0 16,-4 0 0-16,-1-1 0 15,0 1 0-15,0 2 0 16,-3-1 0-16,1 2 0 16,1 0 0-16,2 1 0 15,-1 1 1-15,-1 0 0 0,-1 0-1 16,-2 0 1-16,-2 3-2 15,-1 5 1-15,-3-3 0 16,4 2 0-16,1 0 1 16,1 2-1-16,4-2-1 15,1 0 1-15,2 2 0 16,1 0 0-16,5 0 0 0,0 2-1 16,3 1 0-16,1 1-2 15,1 1 4-15,0 0 1 16,0 3 4-16,5-5-2 15,0 2-2-15,1-2 0 0,-1 1-1 16,-3-4 0-16,2 0 0 16,-1-2 1-16,1 0 3 15,-1 0-1-15,2 0-1 16,1 1 1-16,0-1 2 0,2 0 4 16,-1 0 1-16,5-1-2 15,-4-1 1-15,1 0 5 16,3 0-6-16,-6-1-4 15,0 1-2-15,-3-1-2 16,2 1-1-16,-3 0-1 16,2 1 1-16,0 1-3 0,-2 4 2 15,1 0-13-15,-1 1-2 16,3 0 1-16,-3-1-2 16,3 1 3-16,-1 1 2 15,2-2 1-15,-1-2 1 16,-1 1-4-16,-3 0-14 0,-1-3-8 15,0 0-29-15,0-2-7 16,-1-2-50-16</inkml:trace>
  <inkml:trace contextRef="#ctx0" brushRef="#br0" timeOffset="72451.2137">25134 11847 111 0,'-4'0'40'16,"1"0"-12"-16,-3-4-11 0,-1 1 22 16,1 1-21-16,-1 0 2 15,2 1 4-15,-2-1-5 16,1 1 0-16,2 1-8 16,1-3-3-16,1 3 1 15,1-1 5-15,1 1 0 16,0 0-8-16,0 0-7 0,0 0-4 15,5 7-1-15,6 4 8 16,3 1 1-16,6 1 1 16,-1-1 3-16,1-1-3 15,4-1 1-15,-5-4 8 0,3-2-4 16,2-4 15-16,-4 0-9 16,-1 0-4-16,-1 0-8 15,-4-6-1-15,-1 1 0 16,-4-4-1-16,-4 3 4 15,-1-3 7-15,-4-2-6 16,0-3-5-16,0 0 1 16,-4 2-5-16,-3-1-20 0,-3 2-24 15,-2 4-35-15,4-5-105 16</inkml:trace>
  <inkml:trace contextRef="#ctx0" brushRef="#br0" timeOffset="73529.3965">20364 14321 223 0,'5'0'51'0,"5"0"-16"16,0-3-26-16,7-1 4 16,4-1-4-16,6-1-5 15,5 1-2-15,7-2 5 0,9-2-3 16,4 0-1-16,6 0 0 15,3-2-2-15,0 2 0 16,0 1 2-16,-8 1-3 16,-2-1-2-16,-10 5-7 15,-7-2-17-15,-11 3 0 16,-8 0 9-16,-6 2-2 16,-7 0-22-16,-2 0-15 15,-7 0 38-15,-5 5-9 0,-5 2 2 16,-5 1 6-16,-2 0 16 15,-1 1-13-15,-6 0-33 16</inkml:trace>
  <inkml:trace contextRef="#ctx0" brushRef="#br0" timeOffset="73748.1525">20623 14364 127 0,'-6'4'104'15,"6"-4"-17"-15,3 0-42 0,16-7-32 16,5-6-2-16,10 1 7 15,8-6 7-15,5-2-4 16,8 0-7-16,2 1-5 16,1 1 0-16,0 2-2 15,-4 2-1-15,-5 6-2 0,-10 1-5 16,-5 6-3-16,-10 1-27 16,-8 0-20-16,-8 3-19 15,-8 4-42-15,0-1-33 16</inkml:trace>
  <inkml:trace contextRef="#ctx0" brushRef="#br0" timeOffset="78419.8047">23252 14480 411 0,'-11'-34'8'0,"3"4"35"0,5 3-25 16,3 1-7-16,0-1-10 15,0-2 2-15,0 2-1 16,3 6 2-16,2 1-2 15,-3 6 0-15,-2 5 1 16,1 4-1-16,-1 1-1 0,4 4-2 16,-2 0-1-16,1 4-2 15,2 8 1-15,2 9 1 16,3 8 3-16,-1 11 0 16,-1 5-1-16,2 7 0 15,0 9 0-15,-3 5 0 16,0 9 1-16,5 2-1 0,-2 8 1 15,7 7 0-15,0 7 4 16,5 6-1-16,3 4-2 16,2-2-2-16,7-4 0 15,4-13-11-15,3-17 2 0,3-18 1 16,0-15 6-16,1-17-2 16,5-12 3-16,-1-8 3 15,-1-3 8-15,3-3 0 16,6-17-4-16,-1-9 0 15,-1-6 2-15,1-10-2 0,-2-5-4 16,0-7-2-16,-6-4 2 16,1-5 3-16,-5-3-4 15,2-8-1-15,-4-4 0 16,4-6-1-16,0-7-1 16,1-2-2-16,3-6 1 0,4-3-7 15,5 3 3-15,-1 5-9 16,-1 5 7-16,-1 5 4 15,-1 4 2-15,-2 3-2 16,-3 1-4-16,-2 3 3 16,1-1 5-16,-1 1 1 0,-1 1 0 15,-1 5 0-15,0 4 1 16,-2 5-1-16,-4 9 6 16,0 8-5-16,-10 10 4 15,-5 7 2-15,-4 10-5 16,-2 2-3-16,-5 10 1 15,0 5-1-15,-1 0-7 0,3 16-2 16,3 5 0-16,5 8 6 16,0 5 4-16,4 8-1 15,3 8-1-15,1 6 2 16,4 6 0-16,1 6 0 16,-3 9 0-16,5 3-1 0,-7 6 2 15,4 4 0-15,-2 5-1 16,2 8 1-16,3 9-1 15,3 0 1-15,-1 9 1 16,2 5 1-16,-2 4-2 16,2 5 0-16,3 0-1 0,-5 2 3 15,-1-3-1-15,1-2 1 16,-2-5 0-16,0-2 2 16,-3-4 4-16,-4-5-4 15,-1-5-2-15,2-8-2 16,-5-6 0-16,5-9-2 15,-2-11-5-15,-2-11-35 0,0-16-81 16</inkml:trace>
  <inkml:trace contextRef="#ctx0" brushRef="#br0" timeOffset="79247.8771">24460 14669 80 0,'0'-9'349'0,"0"6"-335"15,12 1-10-15,1 2-7 16,6 0-3-16,0 9 6 16,3 3 0-16,3 1 0 15,-4 3-1-15,3-6-5 16,-3 3-5-16,-1-4-7 0,-6-4 2 16,-3 0 7-16,-3-4 0 15,-5 2 9-15,-1-3 3 16,-2 0 2-16,0-3 10 15,0-5 1-15,0 0-8 16,0-8-2-16,-2 4-5 0,-3-5 0 16,-5 0-1-16,-4 1-1 15,-2-1 2-15,-2 3 0 16,-3 3-2-16,-1 3-6 16,3-2 9-16,0 8-4 15,4 2 6-15,1 0-3 0,1 13-2 16,1 1-10-16,0 4 5 15,5 2 5-15,2-1 0 16,5 2-3-16,0 1 0 16,8-2-4-16,6-2 9 15,0-3-5-15,3-4-14 0,1-2 3 16,0-7 2-16,0-2-2 16,-4 0-44-16,1-8-9 15,-6-8-16-15</inkml:trace>
  <inkml:trace contextRef="#ctx0" brushRef="#br0" timeOffset="79857.213">24458 14707 309 0,'0'-18'44'0,"0"-1"-15"16,-1 0-6-16,-3-2-6 15,1-2-5-15,-1-2-1 0,-1 0-6 16,-3-2-3-16,-2-2-1 16,-1 3 2-16,-5-1 1 15,-2 2-1-15,-4-2 0 16,-3 4-3-16,-2 1 0 16,2 3 1-16,-4 3 0 0,0 3-3 15,3 4 0-15,-1 8 1 16,0 1 1-16,0 1-1 15,0 12-1-15,0 5 0 16,6 3-4-16,-3 6 2 16,8 5 1-16,3 6 1 15,8 5 0-15,5 3 0 0,0 4 2 16,2 4 1-16,8 0 0 16,5 1-2-16,1 1-3 15,1-3-1-15,0-3 7 16,1-2 1-16,0-3-7 15,-2-3 8-15,-4-4-1 0,0-4-1 16,-5-6-1-16,2-2-1 16,-6-5 0-16,0-6 0 15,-1-5 1-15,-2-3-5 16,0-2-13-16,0-1-15 0,0-4-9 16,-7-1-7-16,-5-12-48 15</inkml:trace>
  <inkml:trace contextRef="#ctx0" brushRef="#br0" timeOffset="80185.314">23922 15066 101 0,'-7'-1'159'16,"1"-5"-129"-16,2 3-18 16,1 1-4-16,1 0 6 15,2 2-8-15,0 0-2 0,0 2-12 16,4 9-6-16,7 5 18 15,3 4 6-15,0-1 7 16,6 4-1-16,3-1 2 16,1-3-3-16,-1-4-2 15,2-3 2-15,0-5 3 16,-1-2 6-16,-5-5-4 0,1 0 2 16,2 0-7-16,-5 0-5 15,2 0-5-15,-4 0-4 16,2-2-1-16,-3-1 1 15,1 0 0-15,0-4-1 16,4-2-8-16,3-6-31 16,0-6-25-16,0-8-50 0</inkml:trace>
  <inkml:trace contextRef="#ctx0" brushRef="#br0" timeOffset="81591.6996">24272 15098 236 0,'0'0'35'0,"0"0"-16"16,0 0-11-16,0 0 9 16,0 0 0-16,0 0-4 0,0 0-4 15,0-1-5-15,0-2-2 16,-2 0-1-16,0 1 1 16,0-1-2-16,-1-2 0 15,0 0 0-15,1 1 3 16,-2-2 10-16,0 1 7 0,2 3-3 15,-3-1-7-15,3 1-4 16,-1 0-2-16,-1 2 0 16,-1 0-3-16,-3 2 1 15,1 10-3-15,-5 6 0 16,-1 9 1-16,1 5 0 16,-2 6 0-16,2 1-1 0,2 4 2 15,1-4-1-15,3-5 0 16,2-5-1-16,3-10-9 15,1-4-6-15,-2-10 6 16,2-5 8-16,0 0 15 16,0-4 1-16,0-7-14 0,3-5-28 15,-1-3-28-15,-2-4-45 16,0-4-26-16</inkml:trace>
  <inkml:trace contextRef="#ctx0" brushRef="#br0" timeOffset="81935.4778">23817 15076 433 0,'-3'0'29'15,"3"-2"-12"-15,0-2-15 0,0 3-6 16,0 1-8-16,5 0-2 16,5 12 11-16,2 4 3 15,4 5 1-15,2 4-1 16,2 2-2-16,0 0-1 16,-1-3-2-16,3-2-2 15,0-4-5-15,-1-8-6 0,2 0 14 16,-1-7 4-16,1-3 5 15,-3 0-7-15,2 0-23 16,-5-3-16-16,0-7-23 16,-2 2-24-16,-3-4-68 15</inkml:trace>
  <inkml:trace contextRef="#ctx0" brushRef="#br0" timeOffset="82122.9223">24232 15072 284 0,'2'-6'41'0,"-2"-1"-16"16,0 7-6-16,0 0-6 15,0 2-7-15,0 16-4 16,0 5-2-16,-2 8 1 16,-1 6-1-16,-5 4 0 0,1-3-18 15,-2-3-43-15,1-10-95 16</inkml:trace>
  <inkml:trace contextRef="#ctx0" brushRef="#br0" timeOffset="85154.431">23462 16002 433 0,'-2'0'37'0,"1"-1"-8"16,-1-2-26-16,0 1-1 0,2 2-1 16,0 0-2-16,2 0-2 15,10 0-3-15,10-2 6 16,7 1 0-16,12-3-2 15,9 1 6-15,8-3-4 16,10-1 0-16,2 0 8 16,1-4-11-16,2 0 4 0,-2 1 0 15,-5 1-2-15,-1-2 2 16,-9 2-1-16,-4 2-3 16,-13 2-3-16,-8-1-4 15,-11 5 6-15,-9-1-1 16,-10 2-3-16,-1 0-15 0,-10 0 5 15,-14 0 12-15,-6 2-25 16,-11 5-4-16,-5 0 12 16,-5 4 23-16,-3 3 3 15,-7 0 7-15,0 3-7 16,0 3-1-16,0-2-1 16,3 0 3-16,2 0 9 0,10-2 5 15,12-6 9-15,9-2 2 16,11-3 0-16,7-2 1 15,7-2-10-15,4-1-10 16,11 0-3-16,7 0 6 0,9-4 7 16,14-5-5-16,8 0-9 15,3-3 2-15,10-1-5 16,0 1-4-16,2 0 1 16,-5 4-2-16,-4 1-10 15,-9 1-19-15,-6 3-20 0,-10-2-28 16,-11-2-46-16,-12-4-119 15</inkml:trace>
  <inkml:trace contextRef="#ctx0" brushRef="#br0" timeOffset="89138.8628">24441 14705 261 0,'-2'-4'50'15,"0"-7"-40"-15,2 4-10 16,0 0 2-16,0 3-4 15,2 1 2-15,0-1 13 16,0 3-2-16,-1-1 4 0,1 0-1 16,-2 0 0-16,2 1-3 15,-2-2 4-15,2 0-4 16,-1 0 1-16,1-1 3 16,-2 2 3-16,0-1-5 15,0 0-3-15,2 0 0 0,-2 2-3 16,0-1-4-16,0 2-2 15,0 0 0-15,0 0-1 16,0 0 0-16,0-2-1 16,0 2 0-16,2 0 1 15,-2 0-2-15,0 0 3 0,0 0 0 16,0 0-3-16,0-2-1 16,0 1-3-16,0-5 1 15,0 1 0-15,0-2 2 16,0-2 1-16,-4-2 1 15,-1-1-2-15,0-3 0 0,-5-1-1 16,0 0 0-16,-4 0 3 16,-3 2 6-16,-1-2-8 15,-1 2-1-15,-3-3 3 16,4 3 1-16,-3 0 2 16,2-1-2-16,0 1 2 15,-1 2-1-15,3-2 0 0,-2 1-1 16,1 1 2-16,-1-1-2 15,0 1-2-15,-1-1 4 16,3 2-2-16,-2 3 1 16,2-2 1-16,2 5 1 0,0 2 1 15,1 1-1 1,2 2-2-16,-1 0-1 0,-1 5-2 16,1 8-1-16,-3 4-5 15,0 5 3-15,0 1 5 16,-2 2-1-16,2 2 1 15,-1 1 1-15,2 4-1 0,0 1 0 16,3 1 0-16,5 3 4 16,1 2 0-16,6 4 4 15,0 0-6-15,4 6 0 16,6-3-1-16,6-1-1 16,3 0 0-16,1-1 2 15,-1-2-2-15,4-5 0 0,-1 1 0 16,-4-5 1-16,2-1-1 15,0-4 1-15,-6-3 1 16,1 0 0-16,-3-8 2 16,0 1 1-16,-1-6 0 0,-2 1-2 15,1-4-1 1,0-2-2-16,-3 0 0 0,0-1-2 16,-2-5 3-16,-1 1-4 15,2-2-9-15,-1 0-11 16,2 0-21-16,0-7-44 15,-2-2-111-15</inkml:trace>
  <inkml:trace contextRef="#ctx0" brushRef="#br0" timeOffset="89529.5232">23880 15209 195 0,'-4'0'244'15,"1"0"-224"-15,3 0-12 16,0 0-13-16,0 0 1 16,0 6 5-16,7 0 2 15,3 4-2-15,4-2 1 16,0 4-2-16,2-4 0 0,2-1 0 15,-2-3 0-15,1-3 2 16,-3-1 10-16,4 0 4 16,-2-3 4-16,0-6-3 15,0-1-4-15,2 0-9 16,-1-2-2-16,-1 3-1 16,0-1-1-16,2-1-1 0,0 0-2 15,-4 1-16-15,4-3-17 16,-2-1-9-16,-1-2-39 15,-5-4-82-15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16:13.3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19039 11998 421 0,'0'0'26'0,"0"0"3"15,0 0-12-15,0 0-17 0,0 0-3 16,0 5-1-16,5 2 4 15,7 3 0-15,1 2 0 16,2 3 0-16,1 6 3 16,6 1-2-16,-2 6 1 0,3 4 1 15,0 0-1-15,-1 8-2 16,3 3 5-16,1 3-5 16,1 4 1-16,6 5-1 15,-3 4 1-15,4 1-1 16,1 3 1-16,1-4-2 15,2 3 2-15,-3-3-2 16,4 0-1-16,0-6-3 0,0-3-3 16,2-3 1-16,3-9 1 15,-1-6 0-15,4-6 4 16,-1-4-1-16,-2-6-2 16,2-5-5-16,1-6 1 0,-4-3 7 15,-4-2-1-15,0-6 4 16,-2-6 1-16,-1-4 7 15,-4-6 6-15,4 1-6 16,-4-8 3-16,0-3-1 16,0-2-2-16,1-5-3 15,1-2-3-15,0-3 0 0,2-3-1 16,-2 1-2-16,0-4 0 16,-1-2-1-16,-4 0-2 15,-1-3 0-15,-2-2-3 16,-4-2-2-16,2-2 4 15,-4-1-1-15,-3-4 0 0,2 2 1 16,-2-4 3-16,1 2-6 16,-1-2 7-16,-1 2 2 15,0 0-4-15,-2 2 5 16,3 0-1-16,-3 0 2 16,2 1 1-16,0 1 1 15,2 0-1-15,0 0 1 0,2-2 0 16,0 4-1-16,1-3-2 15,-1 2 4-15,2 1-1 16,-1-3-1-16,4 5 2 16,-3 1-3-16,0 3 0 15,2 4-4-15,-2 5 2 0,0 5-1 16,1 4 2-16,-2 0-2 16,3 8-2-16,-1 2 3 15,3 4-3-15,0 5 0 16,1 3-1-16,2 7 2 15,-2 3-1-15,3 4 1 0,-1 3-2 16,3 9 1-16,-1 9 1 16,3 4-1-16,-2 7 1 15,2 4-1-15,0 5 2 16,1 3 0-16,-1 4-1 0,0 7 0 16,0 1 0-1,0 3 0-15,0 2 1 0,0 1-2 16,2 2 1-16,1 1 1 15,-2 2-1-15,1 1 0 16,0 3 0-16,-2-1 0 16,2 2-1-16,-2-1 2 0,1-3-2 15,-1-6 1-15,1-3 1 16,1-7-2-16,0-10 2 16,0-6-1-16,-2-7 0 15,1-9 1-15,-1-5-1 16,-4-8-1-16,4-4 3 15,-5-3-1-15,2-8 2 0,-3-12 3 16,0-2 2-16,-1-9 1 16,4-5-4-16,-2-7 1 15,-1-3 0-15,5-7-2 16,-3-2-3-16,1-8-1 0,1 1 0 16,-1-1 0-16,1-1-4 15,-3 3-3-15,-2 1-1 16,-2 0 5-16,-3 4 0 15,-1 0-1-15,-5 1 3 16,4 2-1-16,-2 0 4 16,-3 6-2-16,2 0 1 0,-2 6-1 15,-1 4 3-15,-1 6-3 16,1 5 1-16,-4 2 0 16,2 6-2-16,-5 6 2 15,1 1 0-15,4 5-2 16,-5 5 0-16,3 1 0 0,3 1-2 15,0 11 3-15,5 4-3 16,-2 5 3-16,2 4-1 16,3 5 1-16,-1 7 0 15,2 5-1-15,-1 6 1 0,0 2 0 16,1 5 0-16,-3 4 0 16,1 4 0-16,1 4 2 15,-4 1-2-15,3 4 1 16,-2 4-1-16,3 5 1 15,-1 4 0-15,4 1-1 16,-3 1 0-16,-1 4 1 16,2 2-1-16,-1 0 1 0,-1-3-1 15,2 5 0-15,-3 2 0 16,3-3 1-16,1-3-2 16,1 0 2-16,2-3-1 15,6-5-1-15,-3 0 3 16,6-7-4-16,-1 1 3 0,2-7-2 15,1-2 2-15,2-7 0 16,0-6-1-16,0-3-1 16,-1-9 2-16,1-3-1 0,1-7 0 15,1-5 1-15,0-2-1 16,1-8 0-16,2-6 1 16,-3-5-1-16,3-7 2 15,-3 0-1-15,1-13 0 16,-1-6 1-16,-4-6 2 15,-1-7 0-15,0-10 0 16,-1-1-1-16,-6-8-3 0,0-7 1 16,-2-5 1-16,-1-4-3 15,-1-6 3-15,-2-4-2 16,-2-3 0-16,-1-6 1 16,2 0-2-16,-4-5 2 15,-3 0 1-15,-2-1-1 16,2-5 2-16,-4-1 0 0,-1 3 0 15,2-4 1-15,-2-2 1 16,0-5-1-16,2 1-2 16,-2-2 1-16,3-6-2 0,1 2-1 15,-1 3 0-15,1-3-1 16,0 4 1-16,-1 0-1 16,1 0-2-16,1 1 2 15,-1 5-1-15,1 1 2 16,1 4 0-16,0 0 0 15,0 3 0-15,1 2 0 0,2 3-2 16,-1 1 8-16,2 5-9 16,1 2 2-16,1 5 2 15,0 3-2-15,3 5 2 16,-2 6 1-16,0 2-3 0,-1 2 3 16,2 7-4-1,-3 4 2-15,-1 5-2 0,0 5 0 16,-3 4-1-16,3 5-6 15,-1 4 2-15,0 1 0 16,-4 3 2-16,4 4-3 16,-3 0 4-16,0 6-3 0,1 2-1 15,-5 2 3-15,-2 1 2 16,3 4 2-16,-2 0 1 16,-4 0-1-16,1 4 1 15,-1 3-1-15,0 1 2 16,0 3-2-16,2 2 3 0,0 3 1 15,0 1 1-15,4 3 0 16,1 3-2-16,2 2-2 16,2 4 1-16,2 0-3 15,2 5 3-15,-1-1 0 16,4 3-2-16,2 3 2 16,2 0-2-16,0 6 1 0,3 0 0 15,0 2 1-15,2 5-1 16,2 6-1-16,0 0 2 15,-2 5-1-15,4 5-1 16,0-1 0-16,-1 5 3 0,2 1-3 16,1 2 1-16,3-2 1 15,-2 2-2-15,1 5 1 16,-1 1 0-16,-2 1-1 16,3 3 2-16,-4 4 0 15,-1 2-2-15,4 2 2 16,1 0-1-16,1 1-1 0,-1 2 3 15,2-1-2-15,1-2 0 16,-2 3 0-16,-2 1 0 16,1-3-1-16,-1-3 2 15,-2 1-1-15,3 2 1 16,-4-4-1-16,-1-2 0 16,-1 3-1-16,0-4 1 0,0-3 0 15,2-4 0-15,-4-5 1 16,2-2-1-16,1-7-1 15,-3-3 3-15,2-5-1 16,1 0-1-16,-5-1 0 0,-1-4 1 16,-7-8-37-16,-6-11-94 15,-7-16-271-15</inkml:trace>
  <inkml:trace contextRef="#ctx0" brushRef="#br0" timeOffset="1234.286">20341 12412 273 0,'4'0'59'16,"-1"0"-23"-16,1 0-29 0,5 0-7 15,-1 0 0-15,11 7 0 16,4 6 7-16,8 3 2 15,5 5-2-15,5 4-3 16,1 6 0-16,-2-2-2 16,-2-3 0-16,-2 1-3 0,-8-6-2 15,-2-3-13-15,-10-5-2 16,-7-5 1-16,-7-2 2 16,-2-6-14-16,-7 0 19 15,-11 0 13-15,-6-9 0 16,-2-5 7-16,-5-4 7 0,-2-3 4 15,1-5-12-15,0 2-2 16,3-2-5-16,3 2 2 16,4 6 15-16,3 4-4 15,9 4-2-15,3 7-7 16,-1 3-5-16,3 7 0 16,-2 13-4-16,-2 4 0 15,-2 11 4-15,-1 4 3 0,-2-2 4 16,-5 2-2-16,3-1 5 15,-2-6 1-15,5-3-9 16,5-8-2-16,2-3-2 0,6-7-20 16,4-8-66-16,11-3-85 15</inkml:trace>
  <inkml:trace contextRef="#ctx0" brushRef="#br0" timeOffset="2735.1796">22706 11509 424 0,'0'0'33'15,"0"-6"5"-15,0 2-30 16,0 2-5-16,3 2-6 16,10 0 0-16,6 10 2 15,5 2 4-15,7 6-1 0,1 4-2 16,2 1 1-16,-4-4 0 16,-1 2-2-16,-5-2-11 15,-8-6-12-15,-3-2-4 16,-7-2 24-16,-2-5-10 15,-4-4 9-15,0 0-3 16,-9-6 8-16,-1-2-1 0,-3-7 1 16,1-1 2-16,-2-3 9 15,0-1-7-15,4-2 6 16,-1 4 1-16,0 3 0 16,3 2-2-16,0 4-3 15,1 9-5-15,1 0-1 0,-1 14-1 16,2 9-2-16,-3 14 2 15,3 7 0-15,-4 13 0 16,2 2-26-16,1 0-53 16,1-8-106-16</inkml:trace>
  <inkml:trace contextRef="#ctx0" brushRef="#br0" timeOffset="3672.7307">24789 11943 299 0,'10'1'153'0,"7"2"-113"0,10 3-32 16,5 5-7-16,6 1 5 15,5 3-4-15,0 5 0 16,-2 1-2-16,-3-1 0 15,-2 1-2-15,-6 4-10 16,1-5 2-16,-4 2 1 0,0-5 4 16,-2 1 5-16,-1-3-1 15,-4-5-1-15,-3-3-2 16,-5-2 2-16,-4-2 2 16,-4-3 1-16,-4 0 0 15,0-6 11-15,-7-6-5 16,-6-5-7-16,-5-2 0 0,-4-2-2 15,0-4 1-15,2 1 1 16,1 3 1-16,6 1 6 16,4 8-2-16,2 3 1 15,2 3-4-15,0 6-2 16,1 9-2-16,-7 11-6 0,4 19 5 16,-8 22 4-16,-2 16-3 15,-10 17-39-15,-7 8-112 16</inkml:trace>
  <inkml:trace contextRef="#ctx0" brushRef="#br0" timeOffset="8344.6661">20561 12312 373 0,'-2'0'31'0,"-1"-3"-3"16,3-6-15-16,0 2-11 16,0 0-3-16,0 1 3 15,0 1 0-15,3 0-5 0,-1-3 0 16,-2 3-2-16,0-4 2 15,0 1 4-15,0-2 0 16,0 0 7-16,-2-3 3 16,-3-1 3-16,2 0 3 15,-1-4 1-15,1 1-7 0,-2 2 0 16,-2 1-6-16,-3-1-2 16,0 3 0-16,-6 1 0 15,-2 4-5-15,-4 1 2 16,1 2-1-16,-4 2-1 0,-1 2 0 15,1 0-1 1,0 7 0-16,-1 1-4 0,2 9 0 16,0 1-3-16,-3 1 6 15,4 6 3-15,-3 2-3 16,2-1 0-16,0 5 3 16,3 5 1-16,-3 3-1 15,5 0 1-15,-1 4-3 0,1 3 2 16,6-1 1-16,0-2-1 15,5-3-1-15,3 2 0 16,3 0 1-16,2 1 2 16,0 0-2-16,7 2 0 0,7-2 0 15,0-1 0-15,4 1-2 16,4-7-2-16,2 0 8 16,5-6-3-16,1-5-2 15,3-7 5-15,1-6-4 16,6-7 3-16,-3-5 3 15,6-3-1-15,3-9-1 0,0-5-2 16,6-2 1-16,0-2-1 16,2-1 1-16,0-1 1 15,-4-2-1-15,-3 2-2 16,-7-2 3-16,-6 0 1 16,-5-2 4-16,-4-2 2 0,-8-1-2 15,-2-2-1-15,-4-2 3 16,-6-5 2-16,0-2-3 15,-3-2-2-15,-2-2-2 16,0 1-2-16,0-2-1 0,-7 4-1 16,-2 1 2-16,-6 4-4 15,0 3 2-15,-7 2-1 16,-4 1 5-16,-4 5-5 16,-4 2 2-16,-7 5-6 15,-8 5-10-15,-2 5-12 16,-4 7-7-16,0 2-3 15,4 7 2-15,5 10-12 0,10 2-32 16,9-5-99-16</inkml:trace>
  <inkml:trace contextRef="#ctx0" brushRef="#br0" timeOffset="9547.703">23138 11496 169 0,'0'0'55'0,"0"-4"-10"0,0-1-27 16,4-1-3-16,-1-1-4 15,0 0 4-15,-1 2 0 16,-2-2-1-16,0-1-2 16,0 0-7-16,0-1-2 0,0 1 0 15,-4-2 2-15,-4-1-5 16,1-1 3-16,0-2-2 15,1-1 2-15,-6-1-1 16,0 0 0-16,-3 0-1 16,-1 2-1-16,-5 1 0 15,1 1-1-15,-3 3-1 0,-2 2-4 16,-3 1 4-16,5 1-2 16,-4 2 3-16,1 1 2 15,0 2-1-15,3 0 0 16,-1 0 2-16,2 5-4 15,2 4 2-15,-1 1-1 0,2 5 0 16,1 1 0-16,0-2 0 16,2 6 1-16,-1-1 1 15,3 1-2-15,0 3 1 16,1 2-1-16,1 4 0 16,4 1 1-16,5 4 0 0,-1 2 2 15,4 3-1-15,0 4-2 16,6 3 2-16,3 1-2 15,3-4 2-15,-1-1 0 16,2-5-2-16,-3-6-1 16,5-8-4-16,3-9-2 15,4-5-1-15,5-7 18 0,5-2-2 16,-2-4-3-16,8-10-2 16,-1-4 0-16,-3-7-2 15,0-4 1-15,-7-7 1 16,-1-6 13-16,-4-4 3 15,-7-4 4-15,2-4-6 0,-7 3-1 16,2-1 6-16,-4 4-9 16,-1 4 0-16,-3 0-6 15,-4 9-1-15,0 4-3 16,-9 5-8-16,-13 1-26 16,-6 7-4-16,-7 6 5 0,-5 6-5 15,-4 6-21-15,3 0-65 16</inkml:trace>
  <inkml:trace contextRef="#ctx0" brushRef="#br0" timeOffset="10781.9888">25293 11742 303 0,'0'-7'30'0,"0"-2"1"0,0-3-16 15,0 2-5-15,0 2-5 16,0-5-1-16,0 2 1 16,0 1-2-16,0-3-1 15,0 3-1-15,-1-3-1 0,-6 2 0 16,-2 2 0-16,-3 2 0 16,-1 0 0-16,-8 4 1 15,1-1-1-15,-6 4 0 16,-4 0 0-16,1 0 0 15,-2 4 0-15,3 6 0 16,-1 3 0-16,5 3 0 0,-1 2 0 16,2 1 0-16,-2 5 0 15,3 2-1-15,-1 3 2 16,0 3-2-16,3 2 0 16,1 2 0-16,4 0 1 15,0-2 1-15,1 6-2 0,2-3 1 16,2 6 0-16,3 0 1 15,0 3-2-15,6 1 2 16,1-1 2-16,0 1-3 16,7-5 0-16,3-2-1 15,5-5-1-15,6-1 0 0,2-6 1 16,10-3 2-16,4-3-2 16,8-6 5-16,3-2-2 15,8-5-2-15,2-4 1 16,-1-1 1-16,3-2 2 15,-3-2-1-15,-1 0 2 0,-3 0-1 16,1 0 0-16,-5-7 2 16,-1-2-4-16,-2-4 0 15,-7-5-1-15,-2-5 7 16,-6-4 1-16,-6-8 1 16,-3-6 8-16,-5-5 2 0,-5-8-8 15,-7 1-3-15,-5-5-5 16,0 3-3-16,-15 0-6 15,-9 1-3-15,-15 2 3 16,-10 2-4-16,-12 0-5 16,-10 6-2-16,-8 1-14 15,-7 11 18-15,0 7 4 0,-2 10-3 16,-4 9-16-16,7 6-32 16,-2 0-96-16</inkml:trace>
  <inkml:trace contextRef="#ctx0" brushRef="#br0" timeOffset="16266.2879">25405 11835 132 0,'5'-7'77'0,"0"-4"-65"15,1 4-9-15,-5 0 0 16,2 0 4-16,-1-1 18 15,-2 2-11-15,0 0-11 0,0 1-6 16,0-2-19-16,0 1 2 16,-2 2-8-16,-2 1 6 15,0-1 7-15,1 1 10 16,-1 1 6-16,1 1 7 0,-3-4 16 16,1 2 10-16,-1-1 8 15,-1 1-26-15,0-1-12 16,-2 1-1-16,2 1-4 15,0-1 1-15,0 0 1 16,0 2-1-16,0-3 2 16,1 2 0-16,-1 1-1 0,0-3 8 15,0 1 7-15,-3-1 0 16,1-1 1-16,1 1-4 16,-2-1-4-16,-1 1-1 15,1 1-5-15,-1-1-1 16,0-1-1-16,-1 3-1 15,1-2 0-15,0 2 1 16,3 1-1-16,-4-1 1 0,3 2-1 16,1-2 2-16,1 2-2 15,-3 0-2-15,1 0 2 16,-1-2 0-16,-1 2 0 0,-2 0-1 16,0 0 0-16,-1 0 1 15,-1 0-1-15,2 0 2 16,-1 0-1-16,2 0 0 15,-2 0-1-15,3 4 1 16,0-1-2-16,5 5 1 16,-3 1-2-16,-1-2-4 0,3 4 3 15,-1 1 0-15,2-2-2 16,-2 5 2-16,3-3 0 16,0 1 1-16,1 3-1 15,3-1 2-15,-1-1 1 0,0 1 1 16,2 2 0-16,0-4 0 15,0 4-1-15,0-3 2 16,5 0-2-16,2 1 0 16,0-1 6-16,1 3 5 15,1-5-5-15,-2 4-3 16,3-4 3-16,-2 2-2 0,1-3 0 16,0 2 1-16,-1-3 0 15,4 5-2-15,-2-3-1 16,-1-1-2-16,4-3 2 15,-1 1 0-15,3-2 1 16,2-3-1-16,0 0 1 16,-1-1 13-16,2-2-6 0,4 2-2 15,-3-3-3-15,3 0-3 16,-2 0-1-16,1 0 0 16,-1-3 0-16,-2-3 2 15,0 0-1-15,0-3 0 0,-4 2 9 16,3 1-5-16,-5-4-1 15,-1 3-1-15,-2-1 1 16,-2-4-1-16,-2 4 0 16,-1-7 3-16,2 5 1 15,-4-4 0-15,-1-2-3 16,3-1-1-16,-3 3-1 0,-1-1-4 16,0 0 4-16,0-1-2 15,-1-1 4-15,-6 2 1 16,-5-3-4-16,-2-1-1 15,-6 1-1-15,-1-2 1 0,-10 0 0 16,-1 5-3-16,-4 0-8 16,-5 0-6-16,-3 8-9 15,0 0-25-15,-2 2-22 16,4-2-84-16</inkml:trace>
  <inkml:trace contextRef="#ctx0" brushRef="#br0" timeOffset="17532.2167">22938 11294 357 0,'2'0'32'16,"-2"-2"-8"-16,1 1-15 15,3-3-6-15,-3 2-4 16,1 0 0-16,3 0 5 15,-1 2-8-15,-1-1-9 16,2 1 4-16,-5 0 5 16,2 0 4-16,-2 0 0 0,0 0-1 15,0 0 1-15,0 0 2 16,0 0 1-16,0 0-1 16,0 0-1-16,-7 0 0 15,0 0-1-15,0 7-1 16,1 0 1-16,-3 4 0 0,-1 1-1 15,1 2-5-15,1 3-3 16,-2-3 1-16,1 2 1 16,2-2 0-16,1 3 2 15,-1-2-1-15,2 0-1 16,2-1 6-16,3-2-1 16,0 1 3-16,0 0-3 0,0-3-4 15,8 1-1-15,5-2 2 16,0 1 4-16,3 0 3 15,2-4-4-15,0 1 1 16,2-1 5-16,-1-1-13 16,5-3 5-16,-2-2 5 0,-1 0 1 15,0 0 6-15,-1-7 1 16,-6-2-4-16,1 0 0 16,-6-2 8-16,-2-3 0 0,-4 0 6 15,1-2 3-15,-4-6-5 16,0 1-4-16,0-2-4 15,-5 1 2-15,-4 1-9 16,0 2 1-16,-6 2 1 16,1 3-2-16,-7 3-2 15,-5 1-3-15,-4 2-11 0,-3 5-10 16,-4 3-15-16,-2 0-13 16,-1 0-44-16,4 2-39 15</inkml:trace>
  <inkml:trace contextRef="#ctx0" brushRef="#br0" timeOffset="18891.479">20725 12100 366 0,'4'-10'20'16,"1"-3"-2"-16,-3 4-14 16,0 2 3-16,-1 2-4 15,1-3-2-15,-2 3-1 16,3 2 1-16,-3-2-1 0,0 2 0 15,0-4 0-15,0 4-2 16,-3-3-3-16,-2 4 3 16,-4-2 2-16,-1 2 0 15,-5-2 1-15,-1 4-1 16,-2 0 0-16,-2 0-1 0,-1 6 1 16,-1 0-1-16,-2 6 1 15,2-2 0-15,-2 2 0 16,-1 4 1-16,0 1-2 15,1 0 2-15,1 5-1 16,2-4-1-16,0 2 1 16,6-1 0-16,-4 2 0 0,5-1 0 15,0 0 1-15,1-1-1 16,5 1 2-16,0-2-1 16,4 1 1-16,3 1-2 15,1-1 0-15,0 1-2 16,8-4 2-16,7 2-3 0,3-2 3 15,2-4 2-15,2-2-1 16,1-2-1-16,3-1 0 16,3-3 1-16,1-3-4 15,1-1 6-15,-2 0-4 16,-2 0 5-16,2 0-1 0,-4-1-2 16,0-6 3-16,1-2 1 15,-6 2 1-15,6-2-2 16,-6-3-2-16,-1 1-1 15,1 0 0-15,-6-2 0 16,1 1-1-16,-3-1 1 0,0-1 0 16,-4-2 1-16,1 0 0 15,-4-2 5-15,0 0-4 16,-2-1-2-16,-1-1 3 16,-2 2 1-16,0-1 0 15,-4 3 2-15,-7 0-6 0,-1-1 7 16,-7 3-10-1,-1 2 1-15,-8 3-2 0,-4 0-6 16,-6 3 1-16,-2 3 0 16,3 3-2-16,0 0-6 15,3 0-21-15,1 8-22 0,6-3-57 16,5 2-21-16</inkml:trace>
  <inkml:trace contextRef="#ctx0" brushRef="#br0" timeOffset="27906.7711">22817 11617 150 0,'-3'0'15'0,"-2"0"-4"16,-2-2-8-16,2-1-3 15,0 0-1-15,0-2 1 0,0 4 1 16,-1-3 0-16,5 2 3 16,-4-1 6-16,3 0 4 15,1-1-1-15,1 2 2 16,-2-1-3-16,2-3-2 15,0 2-1-15,0 1-5 0,0-1 8 16,0 1 6-16,0 0 17 16,2-2-12-16,1 2-7 15,5 1-4-15,1 0-2 16,3 2 0-16,1 0-8 16,5 0 3-16,-2 4-5 0,0 4 1 15,-1-3-1-15,-3 2 1 16,-2 1-1-16,-2 0-1 15,-1 2 0-15,4-1 1 16,-2 4 4-16,2 0-4 16,-3 1 0-16,6-2 1 0,-2 2-8 15,-5-3-16-15,1 2-9 16,-8-5-26-16,0-1-21 16,-8-1 1-16,-6-4-64 15</inkml:trace>
  <inkml:trace contextRef="#ctx0" brushRef="#br0" timeOffset="28437.9459">22755 11637 231 0,'0'-11'30'0,"0"0"18"15,0 2-11-15,0 2-13 0,0 2-7 16,0 0-1-16,1 1-5 15,3 1-5-15,-1 0-8 16,4 3-2-16,1 0 8 16,4 0-2-16,2 3-3 0,1 0 3 15,-1 4 0-15,1-2-2 16,-1-1 2-16,-3 1-2 16,0 1 0-16,-3-1 0 15,-1-1 0-15,-2-3-1 16,-3 1-2-16,-1 0-5 15,-1 0-9-15,0-2-4 0,0 1-1 16,0-1-1-16,0 0 14 16,0 0 11-16,0 0-1 15,-3-3-14-15,-2-4-5 16,-3 0 16-16,2-2 6 0,1 3 13 16,-2 0-4-1,4 0-2-15,-3 0-3 0,4 1-2 16,-2 3-5-16,3 1 4 15,-1 1 11-15,2 0 2 16,0 0-3-16,0 0-14 16,0 0-1-16,0 0-7 0,2 3 9 15,5 6-2-15,6 2-5 16,2-1 10-16,4 3-4 16,-1-2-1-16,1 2-23 15,-2-1-13-15,-3-3-29 16,-4-2-35-16,-2-4-45 0</inkml:trace>
  <inkml:trace contextRef="#ctx0" brushRef="#br0" timeOffset="29469.1123">22807 11567 188 0,'5'0'13'16,"2"0"9"-16,-2-3-7 16,1 1 20-16,-5 0-3 15,3 1-7-15,-1-1-14 16,-2-1-4-16,-1 3-5 15,0 0 1-15,0-1-5 0,2-1 1 16,-2 2-4-16,0-2-7 16,0 0 2-16,0-1 0 15,0 0 2-15,-3 1 10 16,-4 0-5-16,0 0-13 16,-1 2-12-16,-1 0-30 0,-2-2 18 15,0 2-2-15,2 0-4 16,0-3 15-16,2-1 35 15,0 2 11-15,0-1 13 16,1-1-25-16,-1-1-25 16</inkml:trace>
  <inkml:trace contextRef="#ctx0" brushRef="#br0" timeOffset="29812.8439">22994 11178 71 0,'12'2'-3'0,"-2"-1"-16"0</inkml:trace>
  <inkml:trace contextRef="#ctx0" brushRef="#br0" timeOffset="30859.6367">23084 11185 6 0,'5'0'44'0,"-2"0"-19"16,-1 0 0-16,0 0 0 0,-2 0-2 16,0 0-6-16,0 0-3 15,0-2-9-15,-6-1-5 16,0 1-1-16,-2 0 1 15,-1 2 0-15,0-1 0 16,-2-1 0-16,0 2 0 16,3 0-4-16,-7-2 3 0,3 2 2 15,-3 0 0-15,1 0 0 16,-3 0-1-16,2 0 2 16,0 0 2-16,-1 0 3 15,3 0 6-15,-1 2 2 16,2 1-1-16,-3 4-6 0,3 1-1 15,-3-1 1-15,3 2 1 16,-3 2-4-16,3-3 0 16,-1 5 3-16,0-3-1 15,3 1 12-15,-3 2-10 16,1-3 3-16,3 3-3 0,-3 0-2 16,4-1-1-16,1 0-1 15,-2 4-1-15,1 0-2 16,1 2 0-16,2 0-2 15,0 2 1-15,1 0-2 16,0-1-1-16,0 1 4 0,3-3 0 16,-1 1 0-16,0 0-1 15,0-2 0-15,1 0-1 16,1 1 0-16,0-2-8 16,0 0 8-16,0 1 2 15,0-2-4-15,0 2 2 16,0-2 2-16,0 1-2 0,3-3 2 15,2 3-1-15,-1-1-2 16,2-4-5-16,-1 1 6 16,0-2 0-16,2 2 1 15,3-2-2-15,-1-2 2 0,1-2-1 16,3 2 1-16,1-3 3 16,5-2 0-16,-2-1 0 15,7-1 2-15,-3 0-2 16,4 0-3-16,-2 0 1 15,1 0-2-15,-2 0 1 16,-5-1-1-16,-2-1 0 0,-3-2 0 16,-3 1 0-16,1-3 0 15,-2 1 0-15,1-2 1 16,1-2-1-16,-2-2 1 16,3 1-1-16,-2-3 2 15,4-1-4-15,-5-1 4 0,-1 0-2 16,5-2 1-16,-5-1 5 15,0 3 4-15,2-3 2 16,0-2-5-16,-2 6 1 16,-2-2-1-16,0-1 1 0,2 4 0 15,-6-4-2-15,1 3 1 16,0-2-3-16,-2 2-3 16,0-2 1-16,0-1-5 15,-2 1 2-15,-3 0 2 16,-3 0-2-16,1 2-2 15,-2 0 5-15,-2 2 1 16,-1 1-6-16,-1-2-1 0,-1 3 11 16,1-1-8-16,-3 0 3 15,0 2-3-15,-1-2 3 16,4 4-1-16,-6-1-2 16,4 0 1-16,-6 3 0 15,1 1-2-15,-2 1 1 0,-4 1 0 16,3 2-9-16,-4 0-4 15,3 0-8-15,2 0-7 16,-2 5-20-16,2 1-9 16,7 1-30-16,0-3-27 0</inkml:trace>
  <inkml:trace contextRef="#ctx0" brushRef="#br0" timeOffset="32141.0202">22870 11554 153 0,'-5'-7'26'0,"4"1"-10"16,-5-2 4-16,5-1 5 15,-3 2-11-15,1-1-3 16,-1-2-1-16,2 0 3 16,1-1-4-16,-1-2-5 0,0 5 6 15,2-7 12-15,0 6-8 16,0-3-2-16,5 0-7 15,2 0-6-15,2 0 3 16,3-2-4-16,1 3 8 16,1 2-3-16,-1-1 0 0,1 0 1 15,0 4 3-15,-4 2 0 16,0 2-3-16,-2 2-4 16,-2 0-1-16,-1 0 1 15,-2 6-2-15,1 0-1 16,-4 4 0-16,1 0-7 0,-1-1-5 15,0 0-4-15,0 0 2 16,-3 2 0-16,-1-3-2 16,-1 0 4-16,2 1-16 15,1-2-4-15,2-2-6 16,0 0-21-16,0-1-3 16</inkml:trace>
  <inkml:trace contextRef="#ctx0" brushRef="#br0" timeOffset="36062.6613">20147 13334 183 0,'7'0'167'0,"1"0"-153"15,0 0 6-15,6-4-12 16,5 0 4-16,4 0 0 16,10 0-1-16,4 0-7 15,14-2 2-15,6 1-3 0,13-4 2 16,5-1-1-16,6 0 3 15,4-2-4-15,-1-3-3 16,-5-2 1-16,-6 1 1 16,-4-1 3-16,-14 2 1 15,-9 1 3-15,-14 1-1 16,-9 5-1-16,-7 1-2 0,-11 4-2 16,-3 1-3-16,-2 2-35 15,-2-2-12-15,-3-1-53 16,5-8-65-16</inkml:trace>
  <inkml:trace contextRef="#ctx0" brushRef="#br0" timeOffset="36609.4956">22729 12407 377 0,'-1'0'19'0,"-5"-2"21"16,5-1-25-16,-3 1-13 15,-2 2-3-15,2 0-2 16,-4 0-6-16,1 5-1 16,-5 2 3-16,4 0 3 0,1 1 3 15,0 0-1-15,3-2 2 16,4-3-3-16,0 0-5 15,6-2 9-15,11-1 15 16,8 0 14-16,6 0-5 16,6-4-7-16,5-5-6 0,1-1 1 15,2-1 5 1,-2-1 5-16,-2-3-8 0,1 3 5 16,-3-1-9-16,-3-1-4 15,-4 3 2-15,-3 1-3 16,-7 1-4-16,-5 2-1 0,-4 3-1 15,-6 2-3-15,-1 1-14 16,-6 1-27-16,0 0-29 16,0 5-16-16,-6-2-83 15</inkml:trace>
  <inkml:trace contextRef="#ctx0" brushRef="#br0" timeOffset="37390.7269">25346 13155 162 0,'0'0'184'0,"0"-2"-151"16,0-5-15-16,0 3-12 15,1 1-3-15,5-1-1 16,-3 1-1-16,5 1 1 0,1-2-1 16,1 0-4-16,5 1 4 15,4-1 2-15,8-1 6 16,4 0 2-16,4 0-1 16,9-3-2-16,2-1 4 15,8 3-2-15,-3-4 1 0,2 1 1 16,-4-2 3-16,-3 3-3 15,-7-1 1-15,-5 1-5 16,-11 3-2-16,-5 2-3 16,-5 1-5-16,-6 2-3 15,-4 0-32-15,-3 10-25 16,-7 0-34-16,-14-5-137 0</inkml:trace>
  <inkml:trace contextRef="#ctx0" brushRef="#br0" timeOffset="38531.2591">20445 13451 392 0,'9'0'9'0,"11"-4"-9"16,11-3-3-16,8-4 12 0,12 0-11 15,10-5 1-15,10 0-7 16,9-2-34-16,3-11-63 16,11-7-119-16</inkml:trace>
  <inkml:trace contextRef="#ctx0" brushRef="#br0" timeOffset="39031.2254">23016 12537 293 0,'-3'-7'-7'0,"1"0"-5"16,2 0 8-16,0 2-5 16,0-1 6-16,0 3-2 15,2-5 6-15,1 3 0 16,3 0 8-16,1-2 4 15,4-1 7-15,-2-2 2 0,5 1-3 16,0 0-4-16,5-2-2 16,4 0-3-16,4 1-7 15,6 3-1-15,8-1-5 16,3 3-15-16,5-2-43 16,-3 0-92-16</inkml:trace>
  <inkml:trace contextRef="#ctx0" brushRef="#br0" timeOffset="39578.0592">25620 13187 356 0,'16'-13'17'16,"4"-4"12"-16,6 2-16 15,1 3 1-15,8-3-10 16,3 7-5-16,4 1-5 15,0-1-44-15,-2 1-58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17:04.8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20442 11276 437 0,'5'7'60'0,"-3"-3"-55"16,3 5-8-16,2 2 0 15,6 3 3-15,4 4 4 16,5 7-2-16,7 5 1 16,5 6 0-16,10 3 1 15,4 9-1-15,8 6-1 0,3 4 0 16,4 5-2-16,-2 1 1 16,5 1-1-16,-1-1 1 15,-1-8-1-15,1-4-3 16,4-5-5-16,-8-10-7 15,-1-6-8-15,-2-12 6 0,-6-8-2 16,-3-8 1-16,-5-3 7 16,-8-12 12-16,1-12 4 15,-6-4 5-15,-4-8 1 16,-2-8 1-16,-3-4-1 16,0-8-2-16,-5-8-3 15,0-4 2-15,0-6-5 0,0-7 0 16,2-3-4-16,3-3 1 15,3-2-3-15,-1-2-7 16,0-6-5-16,2 3 2 16,-3-2 6-16,1 1 0 15,-2 1 3-15,-2 1 7 0,1 4-3 16,-4 3 4-16,3 4 0 16,0 2 2-16,-1 4 1 15,0 2 1-15,3 1 0 16,-2 3 2-16,2 6-3 15,0 4 0-15,-1 6 3 0,3 8 2 16,-3 6-5-16,-1 8 2 16,0 5-4-16,0 7-2 15,-1 5-2-15,3 6-1 16,-1 3 0-16,1 6-1 0,3 0 0 16,-3 4 0-1,1 10 0-15,2 6 0 0,0 4 1 16,0 7-2-16,0 3 0 15,1 7 2-15,1 5-2 16,0 8 2-16,-3 3 0 16,3 6 0-16,2 6-1 0,2 2-1 15,-3 1 4-15,5 3-2 16,-1 2 0-16,-3-1 0 16,-1-1 0-16,1 3 0 15,2 1 0-15,-2 2 0 16,1-1-2-16,1-2 4 15,-1 2-2-15,3-3 1 0,-1 3 1 16,0-1-2-16,-1-2 0 16,3 5 0-16,0 0 0 15,1 1 0-15,-3-1 0 16,-2-1 0-16,1-2 0 0,0-3 0 16,1-5 0-16,0-7 0 15,2-1 0-15,-3-11 1 16,4-4-1-16,1-9-1 15,0-7 1-15,0-9-6 16,0-7 3-16,-2-9 4 16,-1-7-1-16,-1 0 2 0,0-16 4 15,-3-9-2-15,0-9 5 16,0-8 2-16,-1-10 1 16,0-5-5-16,3-7-4 15,-1-8-1-15,5 1-2 16,3-4 1-16,1-1-1 0,2-3 0 15,1 1-3-15,1-1 1 16,-4 3-2-16,3 0-2 16,-5 7 0-16,-3 3 5 15,-1 3-1-15,-5 8 4 16,-2 5-2-16,-5 6 2 0,-3 7 2 16,-2 6-1-16,-3 6-2 15,-3 8 1-15,-2 5-3 16,-1 6 1-16,-2 5-2 15,4 1-1-15,2 5-3 16,3 9 0-16,5 8 6 0,0 3 0 16,3 7-1-16,-1 4 0 15,1 3 2-15,-1 6-1 16,1 3-2-16,0 9 3 16,-1 7-2-16,0 7 1 15,0 10 1-15,-4 6-3 16,3 4 3-16,2 2-1 0,0 4 0 15,4 0 1-15,3 6-2 16,-2-1 1-16,5 4 0 16,0 4 1-16,0 1-1 15,4-6-1-15,0 2 1 0,2-4-8 16,3-4 5-16,-1-6 2 16,3-4 0-16,-2-7 0 15,2-9 1-15,2-9 0 16,2-7 0-16,2-7 0 15,-1-11 1-15,0-7-1 16,0-7 0-16,-4-9 1 0,1-7 0 16,0-5 0-16,-1-4 3 15,2-10 6-15,3-11 1 16,0-9-4-16,2-11-2 16,3-8-2-16,-4-11-1 15,4-9-1-15,-5-9 1 16,-1-7-1-16,-1-7-1 0,-3-1 1 15,-1-7-1-15,-3-3 0 16,-4-8 1-16,-2-2-2 16,-5-8 2-16,-4-7 0 0,-1-2-1 15,-4-4-1-15,4-5 6 16,-2-2 10-16,2-2-7 16,2-3-4-16,1 0-5 15,-2 3 2-15,2-2 0 16,-3 8-1-16,-4 4 0 15,2 1 1-15,-5 7-2 16,0 1 1-16,2 7 0 0,-2 3-2 16,1 3 3-16,4 8-2 15,-1 2 2-15,4 7-3 16,2 5 3-16,2 1-3 16,2 12-1-16,-2 1 0 15,1 11-2-15,-1 5 0 16,0 13 3-16,0 7 1 0,-1 7 1 15,0 8-2-15,7 10 0 16,-4 9-1-16,6 5-5 16,4 8-2-16,0 16 0 0,8 8 7 15,2 11 0-15,0 7 3 16,1 10-1-16,1 10 0 16,1 8 2-16,-3 8-1 15,-2 9-1-15,-3 13 1 16,2 8 1-16,-4 16-2 0,0 7 1 15,-5 13 0-15,-2 8 0 16,-1 8 0-16,3 2 0 16,-5 2 0-16,0 3 1 15,0-2-1-15,0 4 0 16,0-10-1-16,1 2 2 16,1-2 0-16,3-5-1 15,-5-3 2-15,3-11 2 0,1-6-4 16,-3-8-1-16,-2-12 2 15,-8-8-12-15,-10-14-42 16,-15-17-65-16</inkml:trace>
  <inkml:trace contextRef="#ctx0" brushRef="#br0" timeOffset="984.2762">21657 11542 293 0,'-12'-7'32'0,"3"-6"0"16,1 5-15-16,1 1-7 16,0-1-5-16,2 1-3 15,-1 2 0-15,2 1 1 0,1 1 2 16,3-1-3-16,-2 0 0 16,2 4-2-16,0 0-1 15,9 0 0-15,4 0 0 16,4 6 2-16,2 3-1 15,6 0 0-15,-3 0 0 0,-1 0 0 16,2 1 2-16,-1-1-2 16,-6-3-4-16,-3-3-17 15,-2-1-4-15,-8-2-11 16,0 0 35-16,-3-9 4 16,0-4-5-16,0 0-4 15,-1-5 2-15,-4-4 5 0,-2-1-1 16,-3-4 2-16,5 2 3 15,-2-2-1-15,0 4 2 16,-2 4 7-16,1 4-3 16,-2 6 1-16,-4 7 1 15,1 2-5-15,-3 6-3 0,-1 10 0 16,-3 7 4 0,1 4-1-16,1 5-1 0,2 4-3 15,1 1-2-15,3 4-1 16,5 2-8-16,3-4-56 15,2-6-68-15</inkml:trace>
  <inkml:trace contextRef="#ctx0" brushRef="#br0" timeOffset="2359.1844">24044 11683 180 0,'-2'0'147'0,"1"0"-101"16,-1 0-28-16,2 0-16 15,2 0-5-15,8 2 5 16,6 5 0-16,4 0 0 0,3 0-2 16,1 2 1-16,0 2 1 15,-2-5-3-15,-2-2-5 16,-4-2-40-16,-1-2 36 16,-1 0-5-16,-3-6-4 15,-2-7-5-15,-2 0 25 16,1-2 1-16,-3-4-1 0,-5 0 1 15,0-1 18-15,0-1 3 16,0 0 4-16,-6 1-5 16,-1-2-11-16,3 4 1 15,1 4-1-15,1 2-5 0,2 3-4 16,-2 4 0-16,2-1-2 16,0 4 1-16,0-1-1 15,0 3 1-15,0-2-3 16,-1 0 0-16,1 2 2 15,-2 0-2-15,2 0 4 16,0 0-2-16,0 0-2 0,0 0-3 16,10 4 2-16,9 3 1 15,5 2 3-15,5 2-1 16,3-3 2-16,5 3 0 16,-5-2-1-16,-1 0-1 15,-11-2-6-15,-3-1-11 0,-10-3-21 16,-4 1 0-16,-3-3-24 15,-8 1 34-15,-11-2 18 16,-8 0-3-16,-5 0 11 16,-4 0 9-16,2-3 20 0,2-1 10 15,5 4 8-15,2 0 9 16,4 4-26-16,1 10-19 16,-2 5-7-16,4 5 0 15,2 4-2-15,4 1 1 16,5-1-1-16,5 1-6 15,2-6-51-15,10-7-39 16,6-8-64-16</inkml:trace>
  <inkml:trace contextRef="#ctx0" brushRef="#br0" timeOffset="3437.236">24394 11265 20 0,'3'-3'19'16,"-1"1"-8"-16,3-3 6 16,0 1 5-16,0 1 9 15,2-2 0-15,-4 1-4 16,3-2-14-16,-1 1-3 0,-1 0 0 15,0-2 0-15,-1-1 7 16,-1 1 20-16,1 0-15 16,-1-2 4-16,0 0-1 15,0-1-4-15,-2 2-5 16,0-1-5-16,0 3-4 16,0-2-2-16,-6 1 1 0,-4 4-4 15,-7 1-2-15,-1 0 0 16,-6 2-2-16,-5 0 2 15,0 2 0-15,-3 6 0 16,0 5-1-16,-1 1 1 0,-1 4 0 16,2 5 1-16,-3 4-1 15,3 4 0-15,1 3 1 16,1 3-2-16,1 4 2 16,6 7-1-16,1 2 0 15,6 4 0-15,4 4 0 0,3 4-1 16,9 0 1-1,0-5 0-15,7 0 0 0,11-9-1 16,5-5 0-16,6-8-1 16,8-6 5-16,3-4-1 15,5-2-1-15,4-5 3 16,5-4-2-16,7-2 0 16,-5-6-2-16,6-6 0 0,-3 0-4 15,2-10-2-15,-5-9-1 16,-4-6 4-16,-4-3 4 15,-1-4 1-15,-6-6 0 16,-7-4 1-16,-7-5 10 0,-3-3 0 16,-6-1 0-16,-6-6-2 15,-3 1-3-15,-2 5 2 16,-3-1-3-16,-4 2 1 16,0 3-6-16,0 1 2 15,-11 5-3-15,-3 2-3 0,-6 3 7 16,-7 6-4-16,-4 3-1 15,-9 4 0-15,-9 7-10 16,-3 3 0-16,-2 4 6 16,0 4 1-16,2 5 0 15,2 0 1-15,6 7-9 16,3 7-22-16,4 3-12 0,6 0-37 16,1-3-32-16</inkml:trace>
  <inkml:trace contextRef="#ctx0" brushRef="#br0" timeOffset="3999.7326">24363 11528 87 0,'0'0'172'0,"0"0"-132"16,0-2-24-16,0-3-10 15,0 1-3-15,0 1-1 16,0-2-2-16,0-1-3 0,-1 0-31 15,-1 1-27-15,-2 2-2 16,1-3-59-16</inkml:trace>
  <inkml:trace contextRef="#ctx0" brushRef="#br0" timeOffset="4187.19">24340 11472 66 0,'-6'-1'47'16,"1"-1"-21"-16,0 0-3 16,-2 0-7-16,1 1-4 15,1-1 0-15,-2 0 1 0,3 1-1 16,-3 1-3-16,1-2 1 15,-1 0-9-15,0 0 0 16,2 0-1-16,0 0 1 16,1-1-6-16,-2-2 4 0,4-1-5 15,2-1-20-15,0-2-9 16,0 2-8-16,0-6 9 16,4 1-15-16</inkml:trace>
  <inkml:trace contextRef="#ctx0" brushRef="#br0" timeOffset="5015.2354">24374 11208 215 0,'-4'0'30'0,"1"0"-6"16,-1-3-1-16,1-1-16 15,-1 2-4-15,4-1-2 16,-3 0 1-16,3-1-4 0,0 2-15 15,-2-2 3-15,2 1 3 16,-2 1-1-16,2-1 11 16,-3 1 2-16,-2-2-1 15,0 3 6-15,0-1 10 16,-2 0 6-16,0 2-9 0,-3 0 0 16,0 0-6-16,0 0-3 15,-4 2-1-15,2 5-1 16,-1 0 1-16,-1 4 4 15,4-1-4-15,-2 5 4 16,4-3 1-16,-1 4 0 16,1 0-3-16,1 2 0 0,2 0-2 15,0 0 0-15,3-1 0 16,2 3-1-16,0-2 2 16,0 2-4-16,0 1 1 15,2-1 1-15,6-1 0 0,3-1 0 16,2 2-1-16,1-2 0 15,4-4 0-15,0 0 0 16,2-3 0-16,2-4-1 16,1-4 1-16,3 2 2 15,1-5-2-15,2 0 1 16,0 0 1-16,0-8 0 0,-1 1-3 16,-6-2 1-16,-3-2-1 15,-2-1 1-15,-5-1 1 16,1-1-2-16,-4-2 2 15,-2-2 1-15,-4-2 4 16,1-1-1-16,-4-4-1 0,0-1-2 16,0 0-2-16,0 0 0 15,-4 0-1-15,-1 3 0 16,-2 2 3-16,-5 3 3 16,-1 0 2-16,-1 6 3 15,-3 1-1-15,-8 6-5 0,-9 5-4 16,-7 0-3-16,-11 18-4 15,-9 14-11-15,-14 14-2 16,-10 18-23-16,-8 15-41 16,-9 10-60-16</inkml:trace>
  <inkml:trace contextRef="#ctx0" brushRef="#br0" timeOffset="9499.5132">24708 11291 71 0,'3'0'305'0,"-3"0"-272"15,2-10-32-15,3 2-21 0,1 0 11 16,0 0 1-16,-1 0 1 15,0 2 4-15,-1 0-1 16,-2 2-9-16,-2-1-2 16,0 3 8-16,0-1 4 15,0-1 7-15,0 3 3 0,-6-3 7 16,1-2 4-16,-2 3 3 16,0-1 1-16,-1-1-6 15,-1 0-5-15,2-3-6 16,-3 3-3-16,0-2-2 15,2 2-1-15,-3-3-3 0,0 1 1 16,2 2 2-16,-3-2 2 16,-3-1-4-16,1 2 3 15,-4 2-1-15,-1-3 1 16,0 1 0-16,-1 3 1 16,1-1 1-16,-1 1 5 0,-2 3-1 15,3-2 2-15,-1 2 1 16,-2 0-5-16,-2 0-3 15,2 2 1-15,-2 3-1 16,1 3 0-16,-1 0 0 16,2 1-2-16,-2 0 2 15,0 5-1-15,5-3-1 0,-4 5 0 16,3 0 1-16,-2 2-1 16,3 0 2-16,-3 5-1 15,2-1-2-15,-1 1 2 16,4 4 0-16,-2-1 1 0,1 3-2 15,1 0 2-15,3 1-1 16,4 0 2-16,0 0 0 16,1 1 5-16,6-1-3 15,-2-1-1-15,5 1-2 16,0 2-1-16,0 0 1 16,0 2 0-16,1-2-1 0,6 2-1 15,4 0 1-15,0 0-1 16,-2 0 1-16,6-5-2 15,-3 0 1-15,5-2 1 16,-2-3 0-16,4 2-1 16,0-5-1-16,4-2 1 0,1-4 1 15,3 0 0-15,2-3-4 16,3-3-4-16,2-2 2 16,2 0 0-16,-1-3 4 15,1 0 0-15,0-2 2 0,1-2 0 16,-3 0 0-16,1 0-1 15,-4-6-1-15,1-5-3 16,-3-3-3-16,-2-2 7 16,-3-2 2-16,-2-2 0 15,-2-1 6-15,-2-4-3 16,0 0 0-16,-1-1 1 16,-2-1-1-16,-4 0-2 0,2 0 2 15,-4-4-1-15,-1 1 4 16,0 1-1-16,-1-6 2 15,-1 2 3-15,-3-2-2 16,0 0-3-16,-3 0-3 16,0-2-1-16,0 2 1 0,0-1-1 15,-8 4 1-15,-1 2 1 16,-4 1 2-16,1 2 0 16,-5 3-4-16,1-2-4 15,-7 5-8-15,1 1-5 0,-7 3 0 16,-3 0-1-16,-7 5-8 15,-6 1-11-15,-7 4-38 16,-6 2-81-16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17:39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17585 13936 488 0,'-11'0'25'0,"2"-7"-23"0,2-2-3 16,5 2-4-16,2-1 2 15,0 3-2-15,0 0 15 16,0 0-11-16,0 1 6 16,5 0-1-16,-1 2-6 15,7 2 5-15,-1 0-2 0,7 4-2 16,2 10 1-16,6 8 0 16,6 6 0-16,3 11 3 15,4 3 0-15,5 6-1 16,0 0-1-16,1 2-1 15,2-4 1-15,-4-4-1 16,0-2 0-16,1-4 1 16,-1-4-2-16,1-3 0 0,-1-4 2 15,2-6-5-15,-1-3 6 16,2-7-7-16,-2-5 1 16,-2-4-6-16,-1-5 4 15,-6-13 9-15,0-6 3 0,-3-2 7 16,-1-5-5-16,-1-2 1 15,0-5-3-15,-2-1 1 16,-1-2-4-16,-1-4 0 16,2-7-1-16,2-1 0 15,0-8-3-15,3-1 1 16,2-8 0-16,0-5-3 0,2-2-10 16,1 1 3-16,-1-5 2 15,-4 3 6-15,0-2-1 16,-1 1 3-16,-4 1 3 15,-2 3-3-15,1-4 1 0,1 4-1 16,-2 1 0-16,4 1 1 16,0-2-1-16,7 2 0 15,-2-1 0-15,3 5 0 16,5-1 0-16,-1 4-2 16,0 2 3-16,5 5-1 15,-5 7 0-15,-1 1 1 0,1 8-1 16,-4 4 0-16,2 4 1 15,2 3-3-15,-2 7 3 16,-2 9-3-16,1-1 2 16,-1 6 0-16,-2 4-2 15,-2 7-1-15,-5 0 0 0,1 11 1 16,-2 9 1-16,1 2 1 16,-1 11-3-16,2 4 3 15,0 7 2-15,3 1 1 16,-1 5-2-16,1 2 0 0,0 1 0 15,0 2-1-15,-1 3 0 16,-1-1 0-16,-1 0 1 16,0 0-1-16,-2 2 2 15,-3 3 1-15,1 2-1 16,-4-1 1-16,4 3 0 0,-3 0-1 16,2-2 2-1,-2 1-3-15,2-1 0 0,-2-5 1 16,3 1-2-16,-4 0 1 15,4-6 0-15,-1-2-1 16,1-2 0-16,-1-4 1 16,0-1-2-16,1-8 1 15,1-3-1-15,-1-9 1 0,2-3-1 16,-2-7 1-16,0-5 3 16,0-7-2-16,0-3 0 15,2 0 3-15,0-7 4 16,2-9-2-16,2-2-4 0,1-5-1 15,0-4-1-15,1-3 0 16,2-2 1-16,1-4-1 16,2-2-2-16,-2 1-2 15,0 1-2-15,0 2-2 16,-4-1 3-16,-1 3-2 16,-3 5 0-16,-2-2 4 0,-4 7 4 15,-2 0-1-15,0 6-3 16,-6 0 4-16,3 6 0 15,-3 2-2-15,4 1 2 16,-2 5-1-16,1 2-1 16,0 0 1-16,1 4 0 15,1 9 0-15,-2 5 0 0,1 1 1 16,2 8 4-16,-2 1-5 16,2 6 4-16,1 5-2 15,2 5-1-15,-1 5 0 0,1 1 0 16,2 8-1-16,-3 3 1 15,2 5 0-15,1 2 0 16,-2 7 0-16,-2 0 2 16,3 1-2-16,-5 1 3 15,3 5-2-15,-2 0 1 16,1 4-1-16,-1-2-2 16,4 5 1-16,-4 4 1 0,1-4 0 15,0-1 0-15,0-1 0 16,-2-4-3-16,1 1 3 15,2-6-2-15,-3 1 2 16,1-4-1-16,2-5-2 16,2-6 1-16,1-3 1 15,2-8-2-15,0-5 0 0,2-6 2 16,0-9-2-16,-2-4 1 16,2-6-1-16,-5-3 1 15,3-7 1-15,-1-7-1 0,1-2 1 16,1-4-1-16,1-5 1 15,2-12 6-15,-1-6-1 16,3-10 0-16,2-11-1 16,3-4-3-16,-2-10 0 15,0-8-1-15,0-6 0 0,-4-6-1 16,1-3 0-16,-5-4 2 16,5-1-4-16,-10-5 2 15,2-5 0-15,-4-3 0 16,0 0-3-16,-1 1 7 15,-3-6-2-15,-1 4-1 16,0-1 0-16,1-5-1 16,0-2 0-16,2-3-1 0,0-1 1 15,-3-3 0-15,5 5 0 16,-4-2-2-16,0 3-2 16,0 1 3-16,-2 6 1 15,-1-3 0-15,1 3 0 0,0 4 1 16,0-1-2-16,-1 3 2 15,4 1 1-15,-2 2-3 16,2 1 1-16,0-1 1 16,2 2-2-16,0 8 1 15,-1 0 0-15,3 7-1 0,-2 1 1 16,-1 6 0-16,1 1 0 16,-1 5-2-16,0 4 1 15,-1 6 3-15,1 8-2 16,0 2-1-16,3 6 2 15,-3 8-1-15,1 3-2 0,0 4-1 16,1 4 0-16,2 8-3 16,3 6 2-16,1 4-8 15,2 2 1-15,5 16 0 16,1 8 7-16,1 8 3 16,3 7 0-16,3 7 0 0,-3 10 2 15,4 4-1-15,-1 5-1 16,1 7 2-16,2 6-1 15,-4 6-2-15,2 4 2 16,2 7 0-16,-4 6-1 16,-2 8-2-16,0 1 0 15,0 6-1-15,0 1 1 16,-1 5-1-16,0 1 0 0,2-1 4 16,-3 2-1-16,2-4 1 15,2 0 1-15,-6-1 0 16,3 0 1-16,-4-2-4 15,0 3 4-15,-2-1 4 16,2 0-3-16,-2-1-1 0,2-2 0 16,-2 0-1-16,-2-7 0 15,3-7 3-15,-3-5 0 16,1-12 3-16,-1-5 1 16,-1-11 2-16,-1-7-3 0,-3-5 0 15,-1-5 0-15,-2-8-4 16,-7-5 0-16,2-3-3 15,-7-4-6-15,-6-10-40 16,-4-9-58-16,-14-15-183 16</inkml:trace>
  <inkml:trace contextRef="#ctx0" brushRef="#br0" timeOffset="1219.1239">18531 13929 331 0,'-9'-6'8'0,"2"3"3"15,1 1-1-15,1-1-1 16,2 1-4-16,1 0 0 0,0 0 8 16,2 2 5-16,0-2-4 15,0 2-13-15,4 0 1 16,4 0 3-16,3 0 5 16,4 0-7-16,2 6-1 0,3 1-2 15,0 2 0-15,-1 1 2 16,-2-2-4-16,0-3 2 15,-3 2 0-15,-6-5 0 16,1 0 0-16,-3-2-2 16,-4 0 2-16,-2-10 4 15,0 0 0-15,0-6-4 16,0-2 0-16,-8-3 3 0,-2 1 0 16,-1 0 17-16,-4 4 5 15,1 2-1-15,-1 5-4 16,0 3-9-16,-4 5-3 15,2 1-8-15,-1 5 9 0,-4 13-8 16,4 7-1-16,-2 7-1 16,0 2 0-16,6 2-1 15,4-2 0-15,5-6-8 16,5-5-23-16,3-7-19 16,11-8 2-16,6-8-13 0,6-2 19 15,1-14 36-15,2-6 7 16,0-2-19-16,-2-3 25 15,-5 4 14-15,-5-4-2 16,-5 5 8-16,-7 4 18 16,-3 4 13-16,-2 3-11 15,0 6-8-15,0 3-8 0,0 2-25 16,0 15-11-16,0 6 10 16,5 10 0-16,8 2-1 15,4 3-14-15,7-6-50 16,8-12-64-16</inkml:trace>
  <inkml:trace contextRef="#ctx0" brushRef="#br0" timeOffset="2328.4718">21345 13446 372 0,'0'0'20'15,"0"0"-10"-15,0 0-10 16,0 0-6-16,5 1 12 16,5 3-4-16,0 1-1 15,-1 0 0-15,4 3-1 0,-3-1 0 16,3 1-2-16,-2 4 3 15,1-4-1-15,-3 4 1 16,7-1-1-16,-2 2 0 16,1-2 0-16,1-1-4 15,-1-5-20-15,-5 1-12 16,-1-4-5-16,-3-2 28 0,-6 0 26 16,0-6 17-16,0-4-10 15,-6-1-2-15,-5-6-3 16,1 3 3-16,-3-1 6 15,2 2 7-15,1 1-4 16,0 2-12-16,3 5-7 16,2 2-4-16,-2 3-3 0,-4 0-2 15,2 7-2-15,-3 5-4 16,-3 4-10-16,3 2 9 16,0-2 4-16,5 2 3 0,4-5 1 15,1-3-9-15,2-2-13 16,0-7-6-16,9-1 5 15,2 0 6-15,2-5 14 16,1-6 3-16,0 0 16 16,-5-9 7-16,2 6-7 15,-2-1-1-15,-2 0-4 0,0 3-6 16,3 4-4-16,5 1-12 16,4 0-41-16,6 2-32 15,4-2-110-15</inkml:trace>
  <inkml:trace contextRef="#ctx0" brushRef="#br0" timeOffset="3187.7469">23654 12523 243 0,'2'-16'197'0,"-2"-4"-186"16,1-1-4-16,1-1-3 16,2 0 4-16,2 0 0 0,-1-1-1 15,-1 1-3-15,1 1-2 16,-2 3-1-16,3 2-2 15,-3 3 2-15,-1 5 2 16,2 2 5-16,0 1 1 16,-3 3-1-16,3 1-5 15,1 1-3-15,4 0-2 0,0 3-2 16,4 6 2-16,-1 1 2 16,1 3 0-16,1-2 1 15,-4 0-1-15,0-3-4 16,-3-1-13-16,-4-3 7 0,1-2 5 15,-4-2 2 1,0 0-4-16,0 0 4 0,0-4 0 16,-5-5 3-16,-2-1-1 15,-2-1 3-15,-4-1 1 16,1-1 2-16,-3 4 0 0,-1 0-2 16,0 4-1-16,0 1-2 15,-2 4 0-15,4 0 1 16,-1 8-3-16,3 4 1 15,3 4-1-15,3 2 1 16,4 3-1-16,2 2 0 16,0-1 1-16,10-1 0 0,2-3 1 15,4 0-2-15,0-5-1 16,2-3-2-16,-2-3 1 16,-1-4-3-16,-6-3 11 15,-4 0 4-15,-2-5-5 16,-3-7-1-16,0-1 2 0,0-2 6 15,-5-2 4 1,-2 3 0-16,2 2 1 0,0 1 1 16,-3 5 4-16,3 6-12 15,-4 0-5-15,2 10-5 16,-3 15-6-16,2 10-16 0,-1 10 3 16,-1 5-28-16,1-4-84 15</inkml:trace>
  <inkml:trace contextRef="#ctx0" brushRef="#br0" timeOffset="4875.1192">23863 12143 111 0,'0'-18'293'16,"0"1"-281"-16,0-1-3 15,-2 1-3-15,-5 4 6 16,-6 0-8-16,-5-1-4 16,-5-1-4-16,-8 1-3 0,-6 3 1 15,-10 6 1-15,-2 2 2 16,-3 3 1-16,-2 0 2 16,2 1-1-16,4 10 1 15,2 3 0-15,5 3 0 16,4 5 1-16,-1 5-1 0,8 7 2 15,-3 7 1-15,5 4-3 16,1 10-1-16,1 7 2 16,6 3-1-16,6 4 2 15,5 2-2-15,5 1 0 16,4-4-1-16,7 0 0 16,12-8 1-16,8 3 0 0,7-6-1 15,5-6-1-15,8-2 6 16,2-6-4-16,4-11-17 15,3-9 10-15,0-7 1 16,5-11 16-16,2-5-5 16,0-7-3-16,5-12-1 0,3-3-1 15,-2-6-6-15,-1-7-3 16,-5-2 7-16,-4-8 6 16,-11 1 14-16,-6-8 6 15,-10 0 5-15,-8-3-4 16,-10-4-6-16,-4-1-7 0,-8-1-1 15,-2-2 2-15,0 1-4 16,-3 3-5-16,-8 2 2 16,1 3-5-16,-7 4 1 15,-5 5-9-15,-4 0 7 16,-11-2 3-16,-7 4-5 16,-12 4-2-16,-8 2 1 0,-8 6 1 15,-7 6-5-15,-4 8-8 16,8 7 4-16,2 9-4 15,2 1-23-15,11 9-6 16,9 5-46-16,4 1-104 16</inkml:trace>
  <inkml:trace contextRef="#ctx0" brushRef="#br0" timeOffset="5859.4313">21289 13287 447 0,'0'-9'11'16,"-4"-1"-7"-16,-1 0-4 16,2 5 1-16,-1 2 2 0,-1 0-3 15,-1 3-1-15,-1 0-2 16,-2 7-16-16,-4 8 2 15,-1 5 11-15,-3 5 0 16,2 3 7-16,-4 6 0 16,4-1-2-16,2 5 2 15,2 1-1-15,3 2 0 0,2 0 0 16,5 2 0-16,1 0 2 16,0-4 0-16,5 1-1 15,2-1-1-15,5-4 1 16,1 5-2-16,1-5 1 15,1 3 1-15,6-3-3 0,2 1-5 16,4-6-18-16,6-4-3 16,4-12 0-16,7-9 7 15,-3-5 9-15,4-13 11 16,-4-11-8-16,-5-5 33 16,-9-7-3-16,-5 1 13 0,-5-4-5 15,-4-1 5-15,-6-1 1 16,0-3-4-16,-3-3-13 15,1-1-12-15,1 0-4 16,-2-2-2-16,-3 2-1 16,-1 1-1-16,0 4-2 15,-9 1 3-15,-5 4 0 16,-8 3 13-16,-5 5-9 0,-4 5 1 16,-6 5-2-16,-2 9-5 15,-7 8 6-15,2 3-4 16,-2 10-16-16,4 8-42 15,1 3-45-15,3-3-112 0</inkml:trace>
  <inkml:trace contextRef="#ctx0" brushRef="#br0" timeOffset="6843.737">18632 13440 455 0,'0'-14'5'0,"0"0"-2"15,0 6 1-15,0 4 5 0,-2 0-2 16,0 0 1-16,-5 2 4 16,-1 0-11-16,-2 2-2 15,-4 0-3-15,-3 0-10 0,-1 6 10 16,-1 6 5-16,0 4-1 16,2 6-1-16,-3 5-1 15,0 3 1-15,1 5 1 16,0 5-1-16,0 4 0 15,1 2-1-15,3 3 1 16,3 1 2-16,1 1-1 0,6 5-1 16,2-1 2-16,3 0 1 15,0 0-4-15,10 1 0 16,6 1 2-16,2 0-4 16,2 2-5-16,5 1-6 15,-2 0-11-15,4-5 14 0,2-7-13 16,-2-7-11-16,5-13 15 15,4-8 7-15,3-15 13 16,8-5 8-16,1-17 15 16,8-10-6-16,4-7-14 15,-3-7-1-15,2-4-1 0,-4-1 1 16,-8-1-3-16,-5-4 2 16,-6 2 2-16,-9-6 15 15,-4-5 10-15,-7-3-5 16,-5-1 1-16,-6-4-2 15,-5-3-2-15,0 1-4 16,-9 1-3-16,-12 1 3 0,-13 4-10 16,-7 5 0-16,-10 10 5 15,-8 12 7-15,-8 12-9 16,-8 17-9-16,-6 8-1 16,-3 22 2-16,-5 12 3 15,-7 18-19-15,4 6-45 16,0 5-44-16,4-4-154 0</inkml:trace>
  <inkml:trace contextRef="#ctx0" brushRef="#br0" timeOffset="10734.2446">8450 9696 293 0,'-4'0'19'0,"4"0"14"0,0-4-12 15,0 1-13-15,10-1-2 16,2-1-8-16,6 0 6 16,1 1 0-16,2-4-2 15,6 3-2-15,1 0 2 16,3 0 0-16,3 1 2 0,2-1 5 15,3 1-1-15,0-1 1 16,3 1-4-16,1 0 4 16,2 3-3-16,3-1-3 0,3 1 0 15,3-2-2-15,-3 1 0 16,5 2 0-16,4-1-1 16,-1-1 1-16,4 2-1 15,1-3-1-15,1 3 2 16,-1-4 0-16,3 4-1 15,-2-2-1-15,-2 2 2 0,1 0-1 16,-4 0 0-16,1 0 0 16,-2 2 2-16,2 2-1 15,-2-1-1-15,2-1 2 16,2-1-1-16,-1-1 0 16,-1 0-1-16,3 0 2 15,1 2-1-15,-2-2 0 16,-1 3-1-16,1-3 0 0,0 1 1 15,2-1-1-15,-3 0-1 16,-1 0 2-16,2 0 0 16,-2 0-2-16,4 0 1 0,-2 0 1 15,-1 0-1-15,3 0-1 16,3 0 2-16,-2 0-1 16,0 0 0-16,-2 2 1 15,-1-2-1-15,-3 1 0 16,1 3 1-16,1-2 1 15,-2 0 2-15,1-2 0 0,0 3 1 16,2-3-1-16,1 2 1 16,1-2 0-16,-1 2-1 15,1-2-2-15,-1 0-1 16,-4 0 0-16,1 0-1 16,0 0 1-16,-2 0-2 15,-1 0 2-15,3 0-1 0,-2 2 0 16,1-1 0-16,-3 1 0 15,0 0 1-15,-1-2-1 16,-2 0 0-16,-2 2 0 16,-4-2 1-16,3 0-1 0,-3 0 0 15,0 0 0-15,3 0-1 16,-3 0 2-16,4 0-1 16,1 0 1-16,-4 0-2 15,4 0 1-15,-1 0 0 16,0 0 0-16,-2 0 1 15,-1-2-1-15,1 0-1 0,-3 0 2 16,-3 1-1-16,5-1 0 16,-4-2 0-16,0 1-1 15,1 1 1-15,0 0 0 16,-3-2-1-16,1 3 2 16,-2-1-1-16,-1 1 0 15,0-2 1-15,1 1-3 0,-6 2 4 16,3 0-2-16,-4 0 0 15,2 0 0-15,1 0-1 16,-6 0 1-16,2 0 1 0,0 0-2 16,0 0 2-16,0 0-2 15,2 0 1-15,1 0 1 16,-2 0-1-16,1 0 0 16,0 0-1-16,1 0 2 15,2 2-1-15,-2 1 0 16,-1 0 0-16,3-2 0 15,0 3-1-15,-2 0 2 0,2-2-1 16,2-1 0-16,0 1 1 16,0 0-2-16,-1-2 2 15,4 2-1-15,-1-1 0 16,2-1 0-16,1 0 1 0,-3 2 1 16,4 0 1-16,1-2-1 15,-4 0 0-15,0 2-1 16,4-2 0-16,-2 0-1 15,3 0 1-15,1 0 1 16,0 0-2-16,-1 0 1 0,-3 0-1 16,3-2 3-16,-5 0 0 15,4 0 0-15,-6 1 2 16,2-1-2-16,0 2-1 16,4 0-2-16,-6 0 1 15,5 0-1-15,-4 0 0 16,0 0 0-16,-1 0 0 0,-5 0 1 15,-1-2-1-15,-4 2 0 16,1-2 1-16,-5 2 0 16,-1 0-1-16,-1-1 0 15,-1 1 1-15,-4-2-1 16,-3 2 1-16,-1-2 0 0,-3 2 4 16,-2-2 4-16,-1 1-1 15,-4 1-2-15,-1 0-1 16,-1 0-1-16,-3 0 1 15,1 0-4-15,0 0 0 16,-3 0 0-16,1 0-1 0,-1 0 1 16,0 0 0-16,0 0 1 15,0 0 0-15,0 0 1 16,0 0 0-16,0 0 0 16,0 0-2-16,0 0-1 15,2 0-1-15,2 0 0 16,-1 0-12-16,2 5-28 0,1-2-11 15,-6-3-52-15,0-1-182 16</inkml:trace>
  <inkml:trace contextRef="#ctx0" brushRef="#br0" timeOffset="11999.8048">19924 9690 427 0,'-6'-8'10'16,"0"-2"19"-16,2 5-9 15,4 1-7-15,0 1-5 0,0 0 2 16,0 1-6-16,0-2-8 16,6 4 0-16,3 0 3 15,3-1 3-15,6 1-3 16,6 0 1-16,3 1 0 15,5 3 0-15,4-1-2 16,5-1 2-16,4 1-2 0,5-3 5 16,4 2-2-16,5 0 1 15,6 0-2-15,3 0 1 16,6 2-3-16,1-3-1 16,5 1 0-16,5 2 3 15,0-3-1-15,5 1 2 16,-1 0-2-16,5 0 2 0,1-2 0 15,-2 0-1-15,-1 0 0 16,3 0 0-16,-2 0 0 16,2 0 1-16,0 1-1 15,-1 1 1-15,4 2-2 0,-5-2 2 16,0 1-1-16,1 3 1 16,-6-3-2-16,-3 0 1 15,-5-1 0-15,-7 0 1 16,-2 0-1-16,-10-2 1 15,-10 2 1-15,-6-1 0 0,-11 3-3 16,-21-4-3-16,-13-13-126 16</inkml:trace>
  <inkml:trace contextRef="#ctx0" brushRef="#br0" timeOffset="18624.6057">18716 13618 333 0,'0'0'58'16,"0"0"-20"-16,0 0-26 0,-2 0 0 16,2 0-5-16,-1 0-4 15,1 0-1-15,0 0-1 16,0 0-4-16,0 0-5 15,1 5-33-15,6 2-9 16,-5-1-47-16,0-6-155 16</inkml:trace>
  <inkml:trace contextRef="#ctx0" brushRef="#br0" timeOffset="21421.6029">21567 13402 99 0,'-7'0'60'0,"2"0"-32"0,0 0 12 15,1-1-21-15,0 0-5 16,2 1-5-16,2 0-1 15,0 0 3-15,0 0-2 16,0 0 0-16,0 0-5 0,0 0 4 16,0 0-5-16,0 0 1 15,2 0-6-15,2 0-10 16,-2 0-2-16,0 1 3 31,0 0 0-31,-1 1 3 16,-1-2 0-16,2 0 9 0,-2 0 12 15,0 0 20-15,0 0-5 16,0 0-1-16,0 0-8 16,0 0-2-16,0 0-7 15,0 0-2-15,0 0-4 16,0 0-2-16,0 0 0 0,0 0 0 16,0 0-1-16,0 0-3 15,0 0 1-15,0-2-2 16,0 2 4-16,0 0-1 15,0 0 1-15,0-1 3 16,2 1 2-16,-2-1 4 16,0 1 1-16,0-3-2 0,0 2-7 15,0 1 1-15,1 0-11 16,-1 0-43-16,0 0-84 16</inkml:trace>
  <inkml:trace contextRef="#ctx0" brushRef="#br0" timeOffset="24921.3741">8417 10584 221 0,'0'-5'30'0,"0"-2"-17"15,7 2-5-15,1-1-2 16,6 0-1-16,-1 1-2 16,8 1 4-16,-2-2-2 0,4 1 4 15,0-1-2-15,2 1-1 16,2 1 16-16,2-1-13 15,0 0 8-15,5 0-6 32,5 4 4-32,3-1-1 15,4 0-7-15,6 2-4 0,4 0-1 0,4 0-1 0,1 0-1 16,3 2 1-16,3 1-1 16,2 2 0-16,4-2-1 15,-2 1 0-15,4-1 2 31,3 2-1-31,2-1 0 0,3-3 0 0,3 1 1 16,4-2-5-16,4 0-2 0,-3 0 3 16,3 0 1-16,-3-4 1 15,1-4 0-15,-4 1 1 16,-4-1 0-16,-1 2 1 16,-2-3-2-16,-10 2 2 0,-3-1 1 15,-1 1 2-15,-10 2 2 16,-1-2-4-16,-7 3 0 15,-5 1-3-15,-4 0 2 16,-4 3-3-16,-10 0-15 16,-2 0-27-16,-7 0-48 0,-10 0-25 15</inkml:trace>
  <inkml:trace contextRef="#ctx0" brushRef="#br0" timeOffset="25561.9518">8980 10554 231 0,'-16'-8'14'0,"3"2"14"16,4 1-9-16,5 2-9 16,1 1-7-16,1 1 2 15,2 1-6-15,0 0-8 16,5 0-1-16,8 6 10 0,3 1 3 16,4 1 1-16,7 0-4 15,5 2-2-15,4-3-4 16,7 0 7-16,2-1-2 15,5 2 0-15,4-4 10 16,5 3-6-16,2 1 0 16,6-1-1-16,1 0-2 0,6 1 7 15,4-2-3-15,2-2-6 16,5-4 3-16,-2 0 1 16,4 0-2-16,-4 0 0 15,1 0 3-15,-2 0 9 0,-1-4-4 16,0 3-2-1,-4-1 4-15,1-1-7 0,-7 3 1 16,-3 0-3-16,-7 0-1 16,-5 0 0-16,-8 5 0 15,-4 0 2-15,-7 2-4 16,-1 1-27-16,-7 2-45 0,-5-6-34 16</inkml:trace>
  <inkml:trace contextRef="#ctx0" brushRef="#br0" timeOffset="27218.097">17261 10513 342 0,'-10'-11'29'16,"3"1"-2"-16,1 4-5 16,5 3-4-16,1 3-11 15,0 0-4-15,5 0-6 16,5 0 2-16,9 5-1 16,1 3 4-16,9-2-3 0,4 2-2 15,5 0 5-15,6 2 2 16,4-2-5-16,5-1 4 15,4 0-1-15,6 1-1 16,2 1-1-16,7-4 0 16,3 1-1-16,8-2 2 0,5 2 3 15,7-4-19-15,4 0 31 16,1-1-14-16,5-1-1 16,0 0-1-16,-1 0 0 15,-1-3 1-15,-2-7-1 0,-5 5 2 16,-2-2-2-16,-4-3 8 15,-6 4-2-15,-1 1-5 16,-4 1 2-16,-10 1-1 16,0 3 0-16,-2 0 0 15,-10 0-2-15,-5 6 0 16,-9 5-1-16,-7 10-2 16,-12 1-19-16,-16 0-33 0,-11-14-145 15</inkml:trace>
  <inkml:trace contextRef="#ctx0" brushRef="#br0" timeOffset="31499.3633">23912 12011 193 0,'0'-7'43'0,"0"1"-2"0,0 1-14 16,0 0 11-16,0 0-19 15,5-2-8-15,0 1-7 16,-2 2-2-16,1-2-1 16,-1 0-1-16,-1 1-2 0,0-1 1 15,0 1 0-15,-2 0-9 16,0 0-12-16,0-1-9 16,0 0 17-16,0 1 13 15,0 0 1-15,-2 2 1 16,0-3-1-16,-3 0 0 15,0 0 0-15,-2 0-1 0,-3 1 3 16,-2-4 2-16,-7 2 3 16,0 2-4-16,-4-2-2 15,-4 1 0-15,0 2 0 16,-4 0-1-16,-1 1 0 16,0 2-1-16,-2 1 2 0,0 0-1 15,-2 0 0-15,-3 0 0 16,0 7 0-16,0-1 0 15,1 2-2-15,3 3 2 16,-2 0 2-16,3 1-1 16,-4-1 0-16,8 5 0 0,-2-2-2 15,1 2 1-15,4 2-1 16,2 2 1-16,4-1-1 16,1 4 2-16,1 0 9 15,5 2-9-15,1 1 1 16,5 2-2-16,1 0 0 15,3 1 1-15,2-1 1 0,2 1 4 16,0 0 2-16,0 0 1 16,7 4-4-16,-1 1-2 15,1 2-2-15,0 1 2 16,0 0-3-16,2 3 0 16,0-3 1-16,4-1 0 0,-1-1-1 15,5 1 1-15,-2-2 1 16,5-2 1-16,1 2-1 15,-1-4-1-15,2 4 0 16,2-3 1-16,-1-3 0 16,2-3 0-16,4-1 8 0,1-5 3 15,1 0 2-15,4-2-5 16,4-5-1-16,-2-1 0 16,6-2 2-16,3-4-3 15,-4-3-1-15,2-2-3 16,2 0-2-16,0 0 1 15,0-2 0-15,-4-5-1 0,4-4 1 16,-2 0-3-16,0-2 4 16,-1-4 3-16,-2-3 2 15,-1-1-1-15,-3-2 0 16,-1-4-3-16,-2 3 1 0,-5-5-1 16,-2 0 1-16,-2 0-2 15,-5-1-2-15,-2 0 0 16,-3-2-2-16,-3-2 1 15,-2 0-2-15,-2-3 1 16,-1-1 1-16,-3-1-1 16,-3 2 2-16,-1-3-3 0,0 1 1 15,-5 1-2-15,-6 2 3 16,0 3-4-16,-4-3 5 16,-4 4-2-16,1-1-2 15,1 2 1-15,-2 0 0 16,0-1-12-16,-3 4 13 0,2 1-1 15,-1 2-3-15,-2 0-5 16,-4 4 1-16,0 1 2 16,-4 3-3-16,2 2 7 15,-3 1 1-15,0 1 0 16,1 3 3-16,-1-1-2 0,0 3 0 16,-2 2 0-16,-2 2 0 15,2 4 0-15,-3 0 0 16,0 0-1-16,3 6 1 15,-2 2 0-15,4 2-1 16,-1 2 1-16,1 1-1 0,1 1 0 16,1 2 0-16,-1 1 1 15,4 3 0-15,-1 2 0 16,4 1-1-16,-1 2-1 16,4 0 1-16,-1 2 0 15,2 1 1-15,1 4 0 16,-1-2 0-16,4 2 0 0,-2 1 0 15,-1-1 0-15,5 0 0 16,4 0-2-16,-2 0 2 16,5 0 0-16,1 2-1 15,4 0 1-15,-2-4 0 16,4 2 0-16,0 0 0 0,0-2 0 16,2 1 0-16,5-1 0 15,2-1 0-15,-1 1 1 16,4 0-1-16,0 3 0 15,3-1 2-15,-1-2-2 16,2 3 0-16,2-5 0 0,2-1 0 16,0-2-3-16,3-2 3 15,0 0 0-15,3-4-1 16,2-2 1-16,5-3-1 16,1-2 0-16,7-1 1 15,4-4 0-15,3-3 1 16,3-1-1-16,1-3 0 0,1 0-1 15,1 0-2-15,-5-8 0 16,-3-2 0-16,-4-2 3 16,-4-2 0-16,-4-4 1 15,-4 0 2-15,-1-3 4 0,-2-3 4 16,0 1-3-16,-4-2-2 16,0-2-2-16,1 1-2 15,-2-3 1-15,0 1 0 16,-3 1-5-16,-2-4 4 15,0 1-2-15,-3 0 0 16,-5-2 0-16,-2 0-2 0,-5-2 2 16,0-2 0-16,-2 0 2 15,0 1-1-15,-2-1 0 16,-5 0 0-16,0 3-1 16,-3 0 0-16,0 3-1 0,-5 0-1 15,1 3 2-15,0-2 1 16,-4 3 0-16,-2-2 0 15,2 4 0-15,-3 1-1 16,-5-2 0-16,1 3-1 16,-1 4 1-16,-3 0 0 15,-1-3-1-15,-4 7 1 0,-3 1-2 16,-2 3-5-16,-2 1 2 16,-5 3-2-16,2 5-14 15,-7 1-2-15,1 0-18 16,0 1-20-16,-3 7-47 15,4-1-134-15</inkml:trace>
  <inkml:trace contextRef="#ctx0" brushRef="#br0" timeOffset="32499.3033">23507 12398 380 0,'0'0'52'0,"0"0"-27"15,0 0-20-15,8 0-10 16,5 0 0-16,9 0 10 16,4 0-5-16,3 6 5 15,2-1-5-15,-3 2-7 0,-4-1-5 16,-4-1-6-16,-6 0-3 16,-4-2 3-16,-5-3-2 15,-5 0-3-15,0 0-6 16,0 0 15-16,0 0 20 15,0 0 0-15,-4-3-4 16,3-6 5-16,-5 2 28 0,4 2-6 16,0-1-2-16,0-1-1 15,1 3-9-15,1-1-7 16,0 3-7-16,-4 2-2 16,1 0-2-16,-4 0 0 15,-5 11-1-15,-3 8-1 16,-9 14-3-16,-5 13 0 0,-8 10 2 15,-10 4-29-15,-7 5-135 16</inkml:trace>
  <inkml:trace contextRef="#ctx0" brushRef="#br0" timeOffset="33734.3549">23487 12457 269 0,'0'0'62'0,"0"0"-39"16,4 0-33-16,5 2 12 15,6-2-1-15,4 0 7 16,4 3-3-16,3 2 3 16,1 1-2-16,-3 1-4 0,-1 0-1 15,1 0-1-15,-8 1-6 16,-1-5-12-16,-7-1-42 15,-1-2-31-15,-2-3 6 16</inkml:trace>
  <inkml:trace contextRef="#ctx0" brushRef="#br0" timeOffset="33874.9398">23638 12354 457 0,'-4'1'53'0,"0"6"-42"0,-6 13-15 15,-14 17 1 1,-6 6-45-16,-18-3-168 0</inkml:trace>
  <inkml:trace contextRef="#ctx0" brushRef="#br0" timeOffset="38859.2822">21248 13264 313 0,'-9'0'43'15,"-2"0"-35"-15,-3 0-8 0,-4 1 0 16,-3 8 2-16,-1 7 2 16,0 2-3-16,-3 3 0 15,2 6-1-15,0 1-2 16,-1 6 1-16,4-1 0 16,2 6-7-16,4 0 4 15,3 4 1-15,4 3-1 0,4-1 2 16,3 5 0-16,0 2 3 15,0-2 0-15,7 1 0 16,3-1 1-16,3-3-3 16,1-3 2-16,3-6 7 15,2-4-2-15,6-10 11 0,4-4-2 16,5-4-7-16,7-9-3 16,4-3-1-16,4-4-1 15,1 0-1-15,1-7-7 16,-5-6 1-16,-4-3 4 15,-5 0 0-15,-5-3 5 0,-4-5 8 16,-3-4 7-16,-3-6 0 16,-3-4-4-16,-5-2-4 15,-3-7-3-15,-4-3-1 16,-5 4 1-16,-2-4-2 16,0 5-4-16,0 4-3 15,-9 3 0-15,-6 5-17 0,-7 4 0 16,-9 5-20-16,-9 9-3 15,-8-2-50-15,-8 8-58 16</inkml:trace>
  <inkml:trace contextRef="#ctx0" brushRef="#br0" timeOffset="39718.619">18630 13401 146 0,'-7'-9'4'0,"-3"3"2"16,-2 3-5-16,-5 3-3 0,2 0-16 16,-2 3-2-16,-2 7 12 15,-1 3 9-15,3 5 1 16,-2 2 10-16,-1 7 5 15,1 1-7-15,-1 4 2 16,0 6 0-16,4 5 2 16,1 1-1-16,3 10 2 0,5 3 4 15,2 3 6-15,5 5-10 16,0-3-6-16,12 2-2 16,6-5-4-16,0-7 0 15,5-4-2-15,4-3 5 16,-1-6 7-16,3 2-11 15,-2-2 2-15,2-1-13 0,0-2-8 16,1-6-8-16,-1-3-17 16,0-8 12-16,3-10 12 15,2-7-4-15,7-4 20 16,0-18-7-16,-1-6 8 0,2-6 33 16,-2-6 18-16,-5-5 33 15,-1-3-9-15,-5-4-32 16,0 0-16-16,-4-3-13 15,1-1-5-15,-4 0-5 16,-2 3-1-16,-1 1-1 16,-5 2-5-16,-7 0-1 0,-6-2 0 15,-1 3 2-15,-7 1 5 16,-16-1-7-16,-9 6 2 16,-16 8-1-16,-17 7-3 15,-11 6-13-15,-12 12-23 16,-7 8-41-16,-4 4-40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01:16.2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4503 16945 316 0,'0'-4'96'0,"0"-2"-28"16,0 0-33-16,0 2-27 16,0 2-5-16,0 1-1 15,0-3-4-15,0 3 2 16,0-3-9-16,0 2-12 0,0 0-3 15,3 1 10-15,5-1-1 16,3 0 6-16,1 0 9 16,3 2 0-16,0-4 0 15,6 3 0-15,0-1-1 16,4 0 0-16,2 0-1 0,2 2 1 16,5 0 1-1,2 0 0-15,4 0-2 0,4 0 4 16,5 4-4-16,5 3 2 15,1 0 0-15,6 1 0 16,3-2 0-16,9 0 2 0,0-4-2 16,7 2 0-16,6-4 0 15,4 0 1-15,-1 0-1 16,4 0 1-16,5 0 0 16,2-4 3-16,2 2 2 15,1-2-4-15,8 4 2 16,2 0-1-16,0 0-2 0,6 0-1 15,1 0 1-15,0 2-1 16,1 4-2-16,-3-1-5 16,-1-2-1-16,-2 1 2 15,2-1 5-15,-6-1-1 0,3 0 4 16,-2-2-2-16,0 4 0 16,-5-4-4-16,1 0 4 15,-4 0 6-15,-4 0 1 16,-6 0-2-16,-6 2 0 15,-3-1-2-15,-12 1 2 16,-4-2 1-16,-8 2-1 0,-8 0 1 16,-8-2 1-16,-7 2-4 15,-4-2-2-15,-9 3 0 16,-3 0-1-16,-10 1-13 16,-12-4-56-16,-23-5-209 15</inkml:trace>
  <inkml:trace contextRef="#ctx0" brushRef="#br0" timeOffset="6031.0454">11261 17029 298 0,'1'-2'46'0,"3"-3"-27"15,-1 1-12-15,3 1 0 16,-1-3-3-16,3 2 1 16,0-1-3-16,3 3-2 15,4-1 0-15,2 1 1 0,3 0-2 16,4 1 2-16,6 1-1 15,4 0 0-15,4 0 0 16,3 0 1-16,6 0-1 16,3 0 0-16,4 0-1 15,5 0 0-15,6 0-2 16,3 0-3-16,1 0-3 0,4 0-1 16,6 8-1-16,0-1 8 15,4 1 2-15,3 1 2 16,1-2-2-16,3 0 2 15,-2 0 1-15,0 0 4 0,-1-3 4 16,-6 0 4-16,-3-4 5 16,-2 1 4-16,-8-1-5 15,-3 2-4-15,-4 0-4 16,-5 2-4-16,-7 4-3 16,-1 7-2-16,-18-1-2 15,-12-3-84-15</inkml:trace>
  <inkml:trace contextRef="#ctx0" brushRef="#br0" timeOffset="11812.3437">13935 12056 302 0,'-1'-13'31'0,"-6"2"9"0,1-1-8 15,5 2-8-15,-5 0-13 0,1 1-7 31,-1 4-3-31,1-3 0 16,-4 0-3-16,-1 3-4 16,-3-2-7-16,-7 3-3 0,-1 1-2 0,-5 3 0 0,1 0 4 15,-4 0 1-15,-1 9 2 32,-3 1 8-32,-1 5 4 0,-1 0-1 0,-5 5 0 15,-2 3 0-15,-2 2 0 16,-1 5 1-16,-3 5 4 15,2 0 3-15,0 2 2 16,1 1 2-16,5 3-3 0,-1-2 0 16,6 2 3-16,2 4-4 15,5-2 1-15,2 1 1 16,6 1-6-16,5-1-3 16,5 3 1-16,5-1-4 0,3-1 3 15,2-1-3-15,3 1 2 16,11-2-1-16,5-2 2 15,2-2 1-15,7 1-4 16,7-3 3-16,1-3-1 16,8-2-7-16,0-3-1 15,5-4-3-15,4-7 2 0,1-6-3 16,7-5 5-16,0-5 6 16,2-2 1-16,4-3 1 15,0-8 1-15,-4-4-1 16,-1-3-1-16,1-1 1 15,-5-3 2-15,-5-3-1 0,-2-1 3 16,-7-6 3-16,1-6 2 16,-2-5 3-16,-4-3-1 15,-2-8-7-15,-5-1-4 16,-1-2-7-16,-4-2-4 16,-8 5 5-16,-4-1 2 0,-5 7 3 15,-6 4 3-15,-4 2 5 16,-4 5-2-16,-12 5 1 15,-5 1-4-15,-4 3-2 16,-8-2 2-16,-1 3 1 16,-5-2 4-16,-3 4 1 0,-4 0 2 15,-8 2-5-15,-4 3-1 16,-1 7-3-16,-4 5-1 16,-1 6-2-16,3 2 2 15,3 13-3-15,4 13 1 16,4 1-9-16,8 11-31 15,8-2-34-15,5-1-29 0,9-1-149 16</inkml:trace>
  <inkml:trace contextRef="#ctx0" brushRef="#br0" timeOffset="12562.2978">14239 12858 194 0,'11'2'103'16,"3"-2"-96"-16,5 0-5 15,6 0 1-15,5 0 7 16,8 4 1-16,-1 1 6 16,4 8-9-16,5 1-4 15,-2 5-3-15,2 5 0 0,0 4-1 16,-2 3 2-16,-5 3-2 15,-5 1 0-15,-5 6 0 16,-9 2 0-16,-6 2-4 16,-7 1 0-16,-7 1 0 15,0-3 6-15,-9 0-1 0,-11 0 1 16,-5-3 1-16,-5-1-3 16,-5 1 1-16,-3-5 2 15,1 0-2-15,-2-4 12 16,5-4 1-16,-3-1 5 15,3-6-3-15,0 1-1 16,3-6-7-16,1-2 5 0,3-1-6 16,2-6 5-16,5 0-5 15,5-4 2-15,5-1-3 16,1 0-4-16,2-2 0 16,6 2 0-16,-2-2-1 15,3 0-3-15,3 0-15 16,5 0-28-16,5-4-26 0,0-10-23 15,2-2-153-15</inkml:trace>
  <inkml:trace contextRef="#ctx0" brushRef="#br0" timeOffset="13062.2537">14363 13451 300 0,'-5'-5'151'0,"-1"-5"-111"15,3 3-10-15,-1 2-13 16,3 3-5-16,1 1-5 16,-2 1-3-16,0 0-6 0,-1 0 0 15,-3 8-5-15,-3 7 3 16,-2 6 4-16,2 4-1 15,-2 3 1-15,1 5-1 16,-2 2 1-16,2 1-1 16,0 0 1-16,0-1-1 15,-2-5 2-15,1-1-1 0,2-6 1 16,0-1-1-16,-1-4 0 16,2-3 0-16,1 0 1 15,1-5-1-15,3 1 0 16,-1-2 0-16,3-2 0 15,1 1-1-15,0-3-1 0,0 0 2 16,0 0 3-16,5 3 0 16,4-5 1-16,4 1 5 15,2-1-5-15,7 1 3 16,5-4 1-16,4 0-2 16,3 0-4-16,3 0 2 0,1-4-2 15,-1 3-2-15,-3 1-4 16,-4 7-15-16,-16 11-63 15,-14-2-63-15</inkml:trace>
  <inkml:trace contextRef="#ctx0" brushRef="#br0" timeOffset="15327.7622">30801 12950 120 0,'2'0'-28'0</inkml:trace>
  <inkml:trace contextRef="#ctx0" brushRef="#br0" timeOffset="15702.69">30801 12950 20 0,'7'-35'109'0,"-14"30"-68"15,-4-2 13-15,2 0-34 16,0 4-14-16,4 0 1 15,0 3 3-15,3 0-7 16,2 5-11-16,0 7-5 0,9 4 14 16,-1 1 5-1,2 7-3-15,0-1-2 0,-4 2-1 16,-1 3-2-16,-2 1 0 16,0 2 1-16,0 2 1 15,-1 2 2-15,3-2 3 16,1-1 11-16,2-1 9 15,2-1 2-15,2-2-9 0,3 1-6 16,1-4-7-16,2 0 1 16,-2-4-3-16,0 1-1 15,-4-7 1-15,-3-2-2 16,-1-5 0-16,-4 0-1 0,-3-3 3 16,-1-2 1-16,2-3 12 15,-2 0 9-15,0 0-9 16,0 0-11-16,0 1-4 15,4 3-8-15,-1 1-31 16,0-3-7-16,-1-2-59 16</inkml:trace>
  <inkml:trace contextRef="#ctx0" brushRef="#br0" timeOffset="16358.9422">30925 14200 313 0,'1'-2'26'0,"-1"0"-15"0,0 2-15 16,0 0-11-16,2 2 10 15,-2 3-5-15,2 1-7 16,0-1-10-16,-1-1 12 16,-1-1 12-16,2 1 3 0,3-4 3 15,-2 0 38 1,2 0 1-16,4-4-2 0,2-4-9 15,0-2-2-15,1 0-5 16,1-1-12-16,3 0-9 16,0-1-2-16,3 1-5 15,2-1-21-15,-3-3-50 0,-8-4-159 16</inkml:trace>
  <inkml:trace contextRef="#ctx0" brushRef="#br0" timeOffset="20436.8341">30090 13469 378 0,'-7'0'31'15,"0"0"-15"-15,2-3-1 16,4 3-5-16,1-1-4 16,0 1-3-16,0 0 0 15,0 0 2-15,0 0-6 0,0 0 1 16,0-3 0-16,0 2 3 15,-2-1-1-15,-3-1-5 16,-2-3-16-16,-2 0 13 16,-6-2 5-16,3 1-4 15,-3-1-1-15,-2-1 6 16,0-1 1-16,0 0 0 0,0 1-1 16,-3-5 3-16,1 3-2 15,-3-5 0-15,0 2 0 16,1-2 0-16,-2-2-1 15,-1-2 0-15,1 2 0 16,0 1 0-16,-4-3-1 0,0 2 2 16,-5-1-1-16,3-1-1 15,-3 0 1-15,1-3 1 16,-1 0-2-16,-2 1 1 16,0-2 0-16,0-1 0 15,-7-2 0-15,4 0 1 16,-2-4 0-16,-1 1 0 0,-1 2-1 15,1-4 3-15,1-1 0 16,1 1 1-16,2 2 2 16,0-4-2-16,-1 2 5 15,-1-2-3-15,1 2 1 0,-2-4-4 16,5 1-3-16,-2-3 2 16,1 1-1-16,-2-3-2 15,3 0 2-15,-2 0-2 16,2-1 1-16,2 2 0 15,0-2 0-15,-2 2-1 16,0-1-2-16,0 3-4 0,0-1 6 16,-5-1 1-16,5 4-1 15,-2-5-1-15,2 5 1 16,0-4 2-16,0 3-2 16,2-5 1-16,0 2 0 0,0-1-3 15,-5-1-7-15,4 2 1 16,-4 0 0-16,1 2-1 15,-1 1 7-15,-1 0-1 16,0-2 3-16,-1 5 1 16,1-1 1-16,1-2 0 0,-2 0 3 15,5 4 3-15,-2-1-6 16,2-2 2-16,2 1 6 16,0 3-2-16,0-2-4 15,3-1 4-15,0 2 0 16,0-1 2-16,2 2-3 15,2-1-3-15,0 2 1 0,2 3 2 16,1 2-4-16,0 2-2 16,3 1 2-16,-1 5-3 15,4-1 0-15,-2 4-3 16,4-1-6-16,-1 5-4 16,1-4-3-16,-2 5 1 0,2-4 0 15,-3 2-5 1,3 2 11-16,-4-2 4 0,1 3 5 15,2-2 1-15,-2 2 0 16,3 1 1-16,2-1-1 16,2 2 0-16,0 2 0 0,3 2 0 15,-3 0 0-15,3 1 0 16,2 1 0-16,-2 0 0 16,2 0 1-16,-1 3 0 15,2 7-1-15,-1 4-3 16,0 7 3-16,1 2 0 15,-3 6 7-15,3 2-4 0,-1 1 9 16,1 2-4-16,1-1 0 16,1-1-3-16,0-4-3 15,0-5 0-15,1-7-2 16,1-3 1-16,0-6-1 16,0-4 1-16,0-3 7 15,-2 0 15-15,0-12 3 0,-3-8-15 16,-3-3-9-16,-2-9-1 15,1-3 3-15,-4-3 1 16,2-3-1-16,1-1-1 0,-3 2 1 16,6 4 1-16,0 3 0 15,5 6-1-15,-1 2 0 16,3 6 4-16,0 6-2 16,5 2-4-16,10 3-2 15,13 5-2-15,6 2-2 0,16 1-2 16,8 1-15-16,12 11-18 15,-1 0-32-15,-1-7-133 16</inkml:trace>
  <inkml:trace contextRef="#ctx0" brushRef="#br0" timeOffset="24936.6963">20873 17334 353 0,'5'0'13'0,"-3"-7"-2"16,5-1-14-16,4 1 4 15,1-1-1-15,4 1 1 0,2-3 1 16,6 2-1-16,1-1-2 16,4 1 2-16,5 0-1 15,4 1 2-15,4 1 3 16,5 1 3-16,3-1-5 15,4 1 1-15,4 2-4 16,3-1 2-16,2 0-2 16,1 1 1-16,2 0-2 0,3 0 1 15,3 2-1-15,-1-1-3 16,4 2 4-16,1 0 1 16,6 0-4-16,-4 0 3 15,1 0 0-15,3 3 3 16,-4 3-3-16,3 0 0 0,1-1 2 15,5 2-2-15,-1 1 1 16,4 0 0-16,3-1 1 16,1-1 0-16,1-2 1 15,0 0-1-15,0 0-5 16,0-1 6-16,0-1-2 0,1 0 0 16,-1 1 4-16,-2-1 5 15,3 2-5-15,-5-3 0 16,1 2-1-16,-4-3-3 15,1 1-1-15,-1 0 2 16,-2-1-2-16,1 0 0 0,-1 0 0 16,-1 0 0-16,-2 0 0 15,2-2 1-15,0-1-1 16,0 0-1-16,0 1 2 16,-4 0-2-16,4-1 3 15,-7 1-3-15,1-1 1 16,0 1 1-16,-1-2-1 0,-2 0 0 15,2 1 1-15,-1-1-1 16,-3 1 0-16,3 1 1 16,-3 2-1-16,-4 0 1 15,1 0 3-15,-1 0 1 16,-3 0 0-16,0 0-1 0,1 2-3 16,-4 1-1-16,-1 1 1 15,0-1 0-15,-4 2-1 16,-5 1-1-16,-6 1-7 15,-6 5-17-15,-13-2-25 0,-12-4-70 16</inkml:trace>
  <inkml:trace contextRef="#ctx0" brushRef="#br0" timeOffset="32686.5644">11063 16993 264 0,'13'0'22'0,"-1"-2"-29"15,10-3 7-15,0 2 2 16,9 1-1-16,2 0-1 0,5 2 3 16,1 0 0-16,8 0-1 15,-3 0 5-15,9 4-3 16,0 3 15-16,8-2-6 15,6-2 5-15,5-1 1 16,9-2-2-16,6 0-1 0,8-3-3 16,10-8 0-16,4-2-5 15,8-1-4-15,7-4-2 16,3 0 0-16,5 3-2 16,0-3 0-16,-2 5 1 15,0 3-2-15,-4 0-11 0,-7 5-20 16,-11 4-3-16,-8 1-27 15,-13 0-10-15,-12 0-14 16</inkml:trace>
  <inkml:trace contextRef="#ctx0" brushRef="#br0" timeOffset="33233.4063">11607 17098 125 0,'52'-5'51'15,"8"-2"5"-15,6-2-6 16,7 2-9-16,12-2-21 16,3-2-6-16,9-1-1 15,5-3 4-15,13 1-5 0,0-4-1 16,5 0-3-16,0-1-7 15,4 1 4-15,-2 0-2 16,-2 2-1-16,-3 4-1 16,-5 5-1-16,-5 5 0 15,-5 2-14-15,-10 0-42 16,-14 2-114-16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18:59.2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10032 9553 155 0,'-5'-7'10'0,"-3"-2"36"0,5 0-19 16,-3 2 2-16,3 2-6 16,-1 2 11-16,3 0-3 15,-1 1-15-15,2 1-8 16,0 1-8-16,0-2 0 16,0 2-4-16,2 0 2 0,5 0 2 15,0 0-1-15,4 0 1 16,1 0 0-16,2 0 1 15,4 2-1-15,3 1 1 16,-1 0-1-16,9-2 3 16,3-1 1-16,3 2-1 0,1-2-1 15,3 0 0-15,2 0-2 16,0 0 2-16,0 0-1 16,0-2-2-16,4 1 2 15,-1-4 0-15,5 2 3 16,4-1 3-16,2 1-6 15,2-2 3-15,3 1-2 0,1 1 1 16,0-3 2-16,1 1-4 16,3 1 2-16,-2 1-2 15,0-1 0-15,-1 1-2 16,1 3 2-16,0-3 0 16,-4 2-2-16,6-1 4 0,-1 2-1 15,4-2-2-15,-2 0 1 16,2-1-1-16,2 1 0 15,-2-1 0-15,6-1 1 16,1 1-1-16,-1-3 1 16,1 1-1-16,5-1 1 0,-2 1-1 31,-2-2-1-31,1 1 2 16,-3 1-1-16,-4-1 0 15,1 2 0-15,-6-2 0 0,1 1 0 16,-5-1 3-16,-1 1-1 15,-3-2 11-15,-3 1-2 16,-1 1-3-16,-5-1 1 0,-5 2-2 16,-4 0-2-16,-5 3-1 15,1-1-3-15,-8 2-2 16,-4 0 2-16,-2 0 0 16,-3 0-7-16,-5 2-18 15,-7 1-22-15,-6-1-30 16,-6-2-104-16</inkml:trace>
  <inkml:trace contextRef="#ctx0" brushRef="#br0" timeOffset="562.4584">10966 9488 364 0,'0'0'5'15,"0"0"12"-15,5-5-15 16,6 4-2-16,8-1 1 15,7 2-1-15,3 0 1 16,5 0-1-16,5 0-1 0,8 0 2 16,4 0 0-16,3 0-1 15,11 0-2-15,4 0 2 16,6 0 0-16,4 0 0 16,7 0 0-16,4-5 2 15,8-2 0-15,0 2 4 0,2-3 6 16,6 1 1-16,2-1-3 15,6 2 1-15,-2 0-7 16,7-1 2-16,-1 2-6 16,1 2 0-16,-4-3-5 15,-11 2-43-15,-16-6-86 16</inkml:trace>
  <inkml:trace contextRef="#ctx0" brushRef="#br0" timeOffset="1578.0472">22434 9448 190 0,'-17'-10'12'0,"4"0"21"15,2 0 1-15,3 2-22 16,-4-2-7-16,2 3-4 15,-1 2-1-15,0-1 0 16,2 0 1-16,2 5 0 16,0-2 0-16,6 2 4 0,1 1 17 15,0 0-5-15,7 0-18 16,7 0 12-16,7 0 1 16,6 0 0-16,6 0-3 15,2 0-5-15,5 0-3 0,3 1 1 16,4 3-1-16,3-2 0 15,4 2-1-15,7-2 0 16,4 3 5-16,6 0 2 16,4 2-1-16,1 3-3 15,9 1-2-15,-1 3-1 0,6 0 1 16,3-3-6-16,-2-3-10 16,3-2 6-16,-3-5 7 15,-1-1 1-15,-3-1 3 16,-4-6-2-16,-7 0 0 15,2-1 7-15,-8 3-7 16,-9 3 1-16,-5 2-1 0,-10 0-5 16,-14 0-17-16,-8 4-5 15,-17 3-31-15,-7 0-38 16,-7-3-15-16</inkml:trace>
  <inkml:trace contextRef="#ctx0" brushRef="#br0" timeOffset="1937.374">22929 9533 221 0,'-40'-11'13'0,"6"-1"23"15,3 3-20-15,9 1-5 0,7 3-1 16,6-3 7-16,6 3 12 16,3-2-1-16,10 2-13 15,14 0-15-15,11 0 5 16,13 0 2-16,12 0 4 16,6 0 1-16,12-1-3 15,3 0-2-15,1 1-5 0,1 0 1 16,0-1 1-16,-3 1-1 15,-2 1 1-15,-4 3-1 16,1 1-1-16,-4 0-1 16,-6 7-2-16,-9 11-25 0,-12-3-22 15,-13 0-54-15</inkml:trace>
  <inkml:trace contextRef="#ctx0" brushRef="#br0" timeOffset="11921.3584">10277 10504 156 0,'0'-4'15'0,"0"0"-3"16,5-2-5-16,2 2 4 15,1 1-1-15,2-2 1 16,0-1-4-16,1 2-1 15,4 1-1-15,-1-2 2 0,2 1 13 16,2 0 12-16,0 1-11 16,6 1-5-16,-2 1-7 15,7-3 0-15,2 2-3 16,1 0 0-16,5 0-1 0,2 1-3 16,0-1-1-16,0-2 0 15,7 0 0-15,-2 3-2 16,5-1 2-16,-3-2-1 15,5 3-1-15,-2-1 2 16,0 2-1-16,6-2 1 16,-1 2-1-16,-2 0 0 0,5 0 1 15,2 0-1-15,-1 0 0 16,1 0-1-16,0 0 0 16,4 0 1-16,-5 0-2 15,3 0 2-15,-2 0 1 16,0 0-2-16,1 0 1 15,-1 2 0-15,4-2 0 0,0 2 0 16,3-2 0-16,0 1 1 16,4-1-1-16,1 0 0 15,-1 0-1-15,-1 0 1 16,1 0 0-16,1 2 1 0,-1-2-2 16,1 0 2-16,0 0-2 15,0 0 2-15,-1 0-1 16,2 0 1-16,-2 0-1 15,0 0 0-15,2 2 1 16,-2-2-1-16,2 2 0 16,1-1 1-16,1-1-1 0,0 4 0 15,1 0 0-15,0-2 0 16,-3-1-1-16,0-1 1 16,-4 2 0-16,0-2-13 15,1 2 20-15,-2-2-5 0,3 0-2 16,-2 0 1-1,1 0 1-15,2 0-2 0,-6 0 1 16,1 0 0-16,-5 0 1 16,-5-2 6-16,-5 0 2 15,-2 1 2-15,-8-1 0 16,3-2-3-16,-8 0 2 0,-4 3-1 16,-3-1 0-16,-2-2-5 15,-3 3 0-15,0-1-3 16,-4 2 2-16,-3 0-3 15,-2 0 0-15,-3 0-2 16,-2 0-5-16,-1 0-25 0,-4 0-27 16,-4 0-86-16</inkml:trace>
  <inkml:trace contextRef="#ctx0" brushRef="#br0" timeOffset="13046.2712">15123 9890 287 0,'-5'-23'-5'0,"-4"0"28"16,-1 3-9-16,0-1 2 15,-2 3-3-15,-2 2-3 0,0 2-7 16,0 1 0-16,0 3-1 15,1 3 3-15,-1 3-2 16,-1 0-2-16,-1 4-1 16,-1 0 0-16,0 0 0 15,-1 0 0-15,-4 2 0 0,3 7-1 16,-3 2 1-16,-3 1 0 16,4 2 0-16,-3 3-2 15,1 2-1-15,-1 3 0 16,3-3 1-16,-1 6 1 15,2 2 1-15,1 0 0 16,1 3 0-16,-1 0 0 0,2 2 0 16,2 1-3-16,1 0-1 15,2-1 3-15,1 3 0 16,2-5 1-16,4 2 1 16,1 0-2-16,4-2 0 0,0 1-1 15,0-1-1-15,9-3 2 16,3 0-5-16,5-1 4 15,0-2 3-15,8 1-2 16,1 0 6-16,2-2-1 16,6-1-2-16,0 0 1 15,7-2 2-15,0 0 1 0,3-4 1 16,3 1 7-16,3-2-7 16,1-3-3-16,1-2 1 15,2 0-2-15,-1-3 1 16,3-2 1-16,2-3 1 15,1-2-2-15,4 0-3 0,-2 0-1 16,3-4 1-16,4-3-1 16,-3-1 1-16,4-5-2 15,1 2 1-15,-4-3-5 16,-1-2-3-16,-4-1 5 16,-2-1-1-16,-5-3 2 0,-6 0 0 15,-4 2-2-15,-3-5 3 16,-6 3-1-16,-1-4 0 15,-1 2 1-15,-3-2 1 16,-1 1 1-16,-2-2-2 16,-5 1 1-16,-5 0-2 0,-4 0 2 15,-6-2-3-15,-5 3 3 16,-2-3 4-16,0 2 2 16,-10-2-4-16,-3 0-1 15,-5 2 3-15,-2 0-5 16,-3-2 2-16,-5 0-1 15,1 3-1-15,-6 0 3 0,-2-1 1 16,-6 0 3-16,-3 4 4 16,-7-2-3-16,-3 1 0 15,-3 3-2-15,-10 2-3 16,1 1-1-16,-4 2 0 16,-4 6-1-16,-4 0 1 0,-5 4 0 15,-7 4-2-15,-4 0 2 16,-9 4-1-16,-6 9-1 15,-5 10 2-15,-6 4-2 16,-4 6-2-16,-6 9-27 16,1-3-68-16,1 2-129 0</inkml:trace>
  <inkml:trace contextRef="#ctx0" brushRef="#br0" timeOffset="14593.1323">10249 10768 229 0,'21'-10'5'0,"-2"1"19"16,-3-1 1-16,0 0-11 16,-3 1-7-16,-2 0-2 15,-3-2-2-15,4 0 1 16,-5-2 4-16,-4 4-2 15,2-6-5-15,1 3-1 16,-5-3-5-16,3 1-1 0,-3 0 4 16,-1-3 3-16,0 5 10 15,0-4 3-15,0 0-1 16,-6 0-5-16,-1 0-3 16,-4 2 1-16,-4-1-3 15,1 1 2-15,-4 0-2 0,-2 2-2 16,-3-1 2-16,-6 2-3 15,-1 0-1-15,-4 1-2 16,-6 1 0-16,-3 0-1 16,-3 2 2-16,-1 0 2 15,-4 4 1-15,0-1-2 16,-5 0 1-16,0 4 0 0,-2 0 1 16,-1 0-2-16,-4 6 1 15,-1 1 0-15,-3 1-1 16,-4 5 0-16,-2-1 1 15,0 3-2-15,-3-1 3 16,1 2-1-16,0 2 0 0,3 1 0 16,0 3 1-16,2 1 0 15,3 3 0-15,1 2 1 16,1-2 0-16,3 6 0 16,0-2-1-16,5 4 0 0,2-4 0 15,6 5 1-15,4-2-1 16,5 3-1-16,5-2 0 15,4 4-1-15,6-1 2 16,6-1-1-16,4 1-2 16,4-3 2-16,8 3 0 15,3-2 0-15,0-4 1 0,7-2 0 16,7-2-2-16,9-2 0 16,4-2 0-16,7-3 2 15,6-2 0-15,5-6-5 16,1 0 8-16,8-2-2 15,4-4-6-15,7 0 10 0,-1-2-13 16,1-4 10-16,7 1-3 16,-2-1 4-16,0 0-3 15,6 0-1-15,-5-1 0 16,4-7 2-16,-1 3-2 16,1-6 0-16,1 1 0 0,-6-1 0 15,3-4 0-15,-2 2 0 16,-5 0 0-16,4-1 0 15,-5-1 0-15,-1 1-10 16,-3-2-4-16,-5 0-3 0,-2-2 1 16,-8 0 12-1,2-3 3-15,-8-1 14 0,-2-3 4 16,0-2-1-16,-7 3-6 16,-5-3-7-16,-1-2 0 15,-5 1-5-15,-4-1 2 16,-3-1 2-16,-4 0-2 15,-4-1 2-15,0 1 7 0,-2 1-2 16,-3 1 5-16,0 2 2 16,0 4 1-16,0-2-5 15,0 8-7-15,-10-2-3 16,-3 5 3-16,-8 2-43 0,-7 7-17 16,-12 1-36-16,-2 3-60 15</inkml:trace>
  <inkml:trace contextRef="#ctx0" brushRef="#br0" timeOffset="21514.7253">17967 10530 303 0,'4'0'42'0,"0"0"3"15,4-1-31-15,5-4-9 16,3-2 2-16,8 1-4 16,5-3 1-16,3 3 0 15,7-4-2-15,0 2 0 16,5-3-2-16,2 2 1 15,3 0-1-15,4-2 0 0,1 2 0 16,7 2 1-16,0-2-2 16,7 0 2-16,3 2-1 15,2-2 0-15,2 2 0 16,5-2 0-16,-1 4 0 16,3-1 1-16,-2 3-1 0,-2 0 0 15,3 3 0-15,-1 0 0 16,-4 0-1-16,6 0 1 15,-7 0 0-15,1 0 0 16,-1 0 3-16,-2 1-6 16,-2 1 6-16,-2 0-3 0,-1 1 1 15,-3 1-2-15,-4 1 3 16,-3 1-3-16,-4-1 1 16,-6 0-3-16,-5-1 5 15,-7 1-6-15,-4 0-5 16,-3-1-8-16,-9 1-5 0,-4-3-32 15,-8-2-72-15</inkml:trace>
  <inkml:trace contextRef="#ctx0" brushRef="#br0" timeOffset="22108.4239">18292 10543 408 0,'0'0'17'15,"7"-1"-2"-15,6-5-17 16,6 5 4-16,10-2 4 15,2 1-6-15,6 1 0 16,5 1 0-16,4 0-1 16,3 0 0-16,5 0-5 0,1 0 0 15,3 0 4-15,6 0-1 16,1 0 3-16,4-1 2 16,4 1-4-16,5-3-14 15,0 2 28-15,4-3-10 16,1 1 2-16,4 1-2 0,-1-2 1 15,0 1 1-15,3-1 0 16,-6 0 0-16,0 0 0 16,-3-2 4-16,-6 2-4 15,-4-2 1-15,-2 4-3 0,-7-2-1 16,-2 4-2-16,-8 0 1 16,0 0-19-16,-14 0-26 15,-3 0-50-15,-8 0-132 16</inkml:trace>
  <inkml:trace contextRef="#ctx0" brushRef="#br0" timeOffset="23999.1631">22200 10433 227 0,'0'-4'15'0,"-2"-1"20"16,2 1-5-16,0 2-20 15,0 1-4-15,0-1-6 16,0 0-3-16,0 0 3 16,0 2-2-16,0-1 3 15,0-1 4-15,3 0-3 0,1 0 11 16,-1 0-1-16,3 0 1 15,-1 1-1-15,5-2-4 16,0 0-1-16,7 2-2 16,-2-3 2-16,7 1-3 15,5 1 1-15,7-3 1 16,5 1-1-16,5-2-1 16,6 1-1-16,0 0-2 0,4 2-1 15,5-3 1-15,-3 3 0 16,0-3-1-16,-1 2 0 15,1-1 1-15,2-2 1 16,-3 1-1-16,2-1-1 0,4 2 0 16,-1-2 1-16,1 1 0 15,-2 1 0-15,2 0-1 16,-3 1 1-16,-4 1-1 16,-3 0 0-16,0 0 2 15,-7 1 1-15,-3 1 2 0,-4 1 0 16,-6 0-1-16,-4 0-2 15,-2 0-1-15,-6 0 0 16,-2 3 5-16,-3 0 0 16,-1-2-1-16,-3 1 1 15,-1 0-2-15,-4-1 1 16,1 1 1-16,-2-2-4 0,-2 2 2 16,1-2-1-16,-1 2-1 15,0-1 0-15,-2-1-1 16,1 0 0-16,1 0 1 15,-2 0 0-15,0 2 5 0,0-2-2 16,0 0 1-16,0 0 1 16,0 0 0-16,0 0-2 15,0 0 0-15,0 0 1 16,0 0-1-16,0 0 0 16,0 0 1-16,0 0 3 15,0 0-2-15,0 0-2 0,0 0 0 16,0 0 0-16,0 0 0 15,0 0-2-15,0 0 0 16,0 0-2-16,0 0 0 16,0 0 0-16,0 0 0 15,0 0-1-15,0 0 0 16,0 0 0-16,0 0 0 0,0 0 0 16,0 0 0-16,0 0-2 15,0 4-16-15,2-3-46 16,3-1-63-16,5-19-231 15</inkml:trace>
  <inkml:trace contextRef="#ctx0" brushRef="#br0" timeOffset="25389.693">25491 10525 34 0,'0'0'197'0,"0"0"-128"16,0 0-30-16,0 0-24 0,0-1-1 15,0-3-6-15,0 2-5 16,0 1-2-16,0-3-1 16,0 1-3-16,0-2-5 15,0 2-1-15,-1 0 2 16,1 0 7-16,0-3 1 0,0 4 0 15,0 0 0-15,0-1 3 16,0-1-1-16,0 3 0 16,0-2 1-16,0 2 0 15,0-1-1-15,0 2 2 16,0-2 2-16,0 0 0 16,0 2-4-16,0-1 3 0,0 1-3 15,0 0-2-15,0 0-1 16,1-2 0-16,1 2-1 15,3 0 7-15,-1 0-4 16,-1 0 7-16,4 0-4 16,-1 0 2-16,0 0 1 0,-3 0-2 15,2 0 1-15,1 0-3 16,-1 0-3-16,-1 0 1 16,1 0 1-16,1 0-1 15,-3 0 0-15,2 2 0 16,1-1 0-16,0-1 0 0,-1 4 0 15,0-4 3-15,2 0 2 16,0 2 0-16,4-1-3 16,-2-1-2-16,5 0 0 15,4 3-2-15,3-3 2 16,-2 0-3-16,4 0 1 0,3 0 0 16,-1 0 1-16,-1 0 0 15,8 0-1-15,-4 0 0 16,7-3 0-16,-1 2 1 15,3 1-1-15,6-2 0 16,-1 2 0-16,4-2 0 0,3 0 0 16,-3 2-1-16,5 0 3 15,-2-1-3-15,4 1 1 16,1 0-1-16,0-2 1 16,1 2 0-16,2 0 2 15,1-2-3-15,-2 0 0 0,1 1 1 16,-2-3 2-16,1 0-5 15,-3 2 3-15,1-1 1 16,-2 2-1-16,1-3 1 16,1 0-1-16,0 1 0 15,-3 1-1-15,-3-3 1 16,-1-1 1-16,-4 1-1 0,-2-1 1 16,-1-1 0-16,1-1-2 15,-5 0 2-15,3-1-1 16,-2 0 2-16,-2 0-5 15,-1 1 6-15,-5-3-6 16,-2 0 5-16,-6-2-1 0,-1 1-2 16,-3-1 4-16,-5 1-5 15,0-1 4-15,-4 1 0 16,-1 2 1-16,0-3-2 16,-2 1-2-16,-3 1 1 15,1 0 0-15,-3 0-2 0,0-1-1 16,0 1-4-16,-3-1 0 15,-4 1-6-15,-3 0 2 16,-2 1 4-16,2-1 5 16,-1 2 3-16,0 2 0 15,2 2-1-15,4-1 2 0,0 2-3 16,3 3 1-16,0-1-6 16,-2 0-17-16,2 2 15 15,2-1 6-15,-2 1 4 16,2-2-1-16,0 2 0 15,0 0-2-15,0 0-42 16,8 0-129-16</inkml:trace>
  <inkml:trace contextRef="#ctx0" brushRef="#br0" timeOffset="26608.3432">17687 11319 376 0,'13'-9'13'15,"-1"-2"-16"-15,6 3 4 16,5 0 2-16,6 5-7 0,1-1 5 15,4 1 2-15,7 1 0 16,1 2-3-16,5 0 0 16,5 0-1-16,4 0 2 15,6 0-1-15,3 2-1 16,8 0 5-16,-2-1-3 16,7 1-5-16,0 0 2 0,3-1 0 15,3-1 2-15,1 2 0 16,6 0 0-16,3 0-1 15,-1 2 2-15,6-3-2 16,0 1-2-16,1 0 3 0,2 0 0 16,5-1 0-16,-2-1-1 15,5 0 1-15,3 0 1 16,2 0-15-16,2 0 16 16,-2 0-2-16,5 0 0 15,-2 0 0-15,3 0 0 16,1-1 1-16,-2-3-1 0,1 2 0 15,1-1 1-15,3-1 1 16,-1 0 5-16,2 1-1 16,1 0 3-16,2 1-3 15,-2-2-3-15,0 0 0 16,1 3-2-16,-5-3 3 16,0-1 1-16,-1 1 1 0,-7-3-1 15,-1 2 3-15,-6-1-3 16,-2-1 1-16,-9 2-2 15,-6-2 3-15,-6 1-1 0,-7 1 3 16,-5 0-1-16,-9 1 3 16,-4 1 2-16,-8 1-8 15,-2 2 0-15,-5 0-4 16,-6 4-2-16,-1 8-1 16,-9 6-19-16,-11 2-34 0,-16-6-56 15</inkml:trace>
  <inkml:trace contextRef="#ctx0" brushRef="#br0" timeOffset="30857.7006">25108 11319 405 0,'-8'0'18'0,"-1"-5"-1"16,5 1-7-16,0 1-1 16,2 1-5-16,0-2 2 0,2 4-1 15,0-2-1-15,0 1-4 16,2-3-4-16,10 1-2 16,5-1-3-16,3-2 0 15,5 1 7-15,6-2-4 16,5 0 9-16,1 0-2 15,9-2 1-15,-2 0-1 16,8 2 0-16,6-2-1 0,1 0 0 16,4 0 1-16,2 0-1 15,5 0 0-15,-1 0 0 16,4-1 0-16,2 1 1 16,2-2-1-16,4-2 3 0,2 3-5 15,-1 1 4-15,4 0-2 16,4 0 1-16,-6 2-1 15,3 1-1-15,-7-1 2 16,-2 2 0-16,-7 2-2 16,-5-1 1-16,-8 2 0 0,-6 1 2 15,-9 1-1-15,-4 0-2 16,-7 3 0-16,-5 9-3 16,-6 3 1-16,-5 2-22 15,-7 1-23-15,-9 0-108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19:41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23029 17459 359 0,'-9'3'146'0,"4"-3"-128"15,-1 0-3-15,5 0-12 16,1 0-6-16,0 0-7 16,5 0 3-16,4 0 5 15,7-7 4-15,8-2 2 16,-1-7-4-16,11-2 3 0,5-4-5 15,6-7 6-15,7-5-2 16,8-2-1-16,2-5 1 16,3 0 2-16,-4 4-4 15,-5 1 2-15,-7 5 0 0,-13 8-2 16,-6 6 0-16,-16 6 1 16,-3 2-2-16,-7 5 1 15,-4 3-3-15,0 1-1 16,0 1-12-16,-11 13-2 15,-7 8-5-15,-11 6-11 16,-5 10-30-16,-9 9-32 0,-5 6 24 16,-3 6 51-16,0 1 19 15,0 7 29-15,0 0 17 16,3-1-3-16,3-4-10 16,1-3 1-16,5-9 4 15,7-10 2-15,5-10 6 0,9-13-9 16,10-6-3-16,3-9-9 15,11-2 0-15,23-22-20 16,24-13-4-16,23-18 1 16,30-24 0-16,13-21-66 0,1-21-103 15</inkml:trace>
  <inkml:trace contextRef="#ctx0" brushRef="#br0" timeOffset="2812.314">12259 7474 234 0,'-13'-18'-36'16,"-3"0"49"-16,4 2 7 16,0 1-7-16,2 3-6 0,3-1 23 15,-3 3-12-15,3 1 11 16,2 3 1-16,0 3-10 16,1 0-4-16,4 3-5 15,0 0-9-15,0 0-3 16,0 0-1-16,0 0 1 0,2 1 1 15,2-1 0-15,-3 0 1 16,4 0 4-16,1 0 8 16,2-7-1-16,-1-4-6 15,1-1-3-15,-1-6-1 16,3 2-1-16,-3 0 0 16,-2 1 0-16,2 1 1 0,-5 0 4 15,-2 0 3-15,0 0-1 16,0 1 5-16,0-1-2 15,0 3-2-15,0 2-4 16,0 0-1-16,3 4-2 0,-3 3-2 16,3 2-1-16,0 0 0 15,3 0 1-15,-1 7-2 16,5 9 1-16,2 6 0 16,3 4 1-16,0 8 1 15,1 8-2-15,-1 2 1 16,0 1 0-16,2-1 0 0,-5-1 1 15,-1-2-1-15,0-4 1 16,-1-2-1-16,-1-2 0 16,1-2 1-16,-3-3 1 15,0 1-3-15,-2-4 3 16,3-2-2-16,-3-3 1 16,2-1-1-16,0-1-1 0,1-2-13 15,-3-2-24-15,2-2-19 16,-5-8-93-16,-2-4-108 15</inkml:trace>
  <inkml:trace contextRef="#ctx0" brushRef="#br0" timeOffset="3031.046">12347 7952 420 0,'0'0'23'16,"5"-22"14"-16,17-5-32 15,14-5-4-15,19-9 3 16,20-5-3-16,15-7-1 16,4-14-65-16,-10-8-135 0</inkml:trace>
  <inkml:trace contextRef="#ctx0" brushRef="#br0" timeOffset="5296.6585">11185 11158 331 0,'-14'-3'28'0,"1"-6"5"16,4 0 0-16,4 2-16 15,1 0-8-15,2 2-1 16,2-2-5-16,0-1 1 0,2-2-2 16,9-3-3-16,5-1 2 15,3-1 1-15,3 5-2 16,0-1 1-16,-1 6 0 15,-3 3-4-15,-4 2-6 16,-2 3-2-16,-7 8 5 0,-3 9 0 16,-2 1 1-16,-4 4 5 15,-6 0 0-15,-2 2 1 16,2-4 0-16,5-3-1 16,1-2 0-16,4-3 0 15,0-2-2-15,4-4 0 16,4-2-3-16,3-2 1 15,4-1-2-15,-1 0 0 0,0-1 0 16,2-1 7-16,-1 1 2 16,-5-1-2-16,1 6 0 15,-5 0-1-15,-4 5 1 16,-2 8 0-16,-10 15 2 16,-17 14 1-16,-14 18-2 0,-17 16-44 15,-23 10-113-15</inkml:trace>
  <inkml:trace contextRef="#ctx0" brushRef="#br0" timeOffset="7780.9608">10735 17404 277 0,'-3'-13'16'15,"-2"1"22"-15,-2-5-3 16,1 3-5-16,1-2-13 15,0 1 0-15,1-2-3 16,-2 3-1-16,-1-2-4 0,0 4-3 16,0 1 3-16,-2 1-1 15,-5 2 2-15,-3 4-7 16,-4 2-3-16,-4 2-5 16,-4 0-2-16,1 7 1 15,2 6 3-15,4 3 4 0,3 5-2 16,4 4-3-16,12 4-1 15,3 4-7-15,3 4-1 16,19 1 5-16,9 2-2 16,3 1 1-16,7 0 0 15,1 0 2-15,-3-2-7 0,-3 2 4 16,-9-2 7-16,-5-3 2 16,-10 2-3-16,-7-5-5 15,-5 1 6-15,-9-4 0 16,-9-1-3-16,-8-6 3 15,-5-5-3-15,-3-9 8 0,1-3 10 16,-1-6 45-16,3-11-33 16,7-15 3-16,7-9-4 15,10-10-7-15,7-12-26 16,11-7 1-16,19-4-23 16,8-3-17-16,4 0-64 0,-6 1-131 15</inkml:trace>
  <inkml:trace contextRef="#ctx0" brushRef="#br0" timeOffset="9703.0364">16789 15113 154 0,'0'0'64'0,"0"0"-39"15,0 0 6-15,0 0-6 16,0 0-11-16,0 0-11 0,0 0-4 16,0 0 1-16,0 0-1 15,0 0-3-15,2 0-22 16,-1 0-23-16,3 0 12 15,-2 0-4-15,-1 0-43 16</inkml:trace>
  <inkml:trace contextRef="#ctx0" brushRef="#br0" timeOffset="10765.4163">16670 15363 153 0,'-5'-11'58'15,"0"0"-38"-15,0-1 4 16,-2 3-6-16,1 2 10 16,-1 0-4-16,1 0 1 0,3 3-9 15,-2 2-7-15,-2 2-5 16,1 0-4-16,-5 0 0 16,1 13-1-16,-5 4 1 15,-3 9 0-15,4 6 0 16,-2 5-2-16,-1 8 3 0,7 7-1 15,-2-1 0-15,7 3 0 16,2 1 0-16,3-5 0 16,0-3 1-16,5-7-14 15,13-9-35-15,6-12-38 16,2-12 17-16,6-7 7 16</inkml:trace>
  <inkml:trace contextRef="#ctx0" brushRef="#br0" timeOffset="10906.0277">16714 15609 297 0,'-29'0'30'0,"-3"14"7"15,3 15-20-15,2 13-7 16,4 13-10-16,7 8 2 16,4 0-18-16,7-10-110 15</inkml:trace>
  <inkml:trace contextRef="#ctx0" brushRef="#br0" timeOffset="14530.8755">18116 12687 297 0,'0'-7'31'0,"0"-2"6"0,0 2-14 16,0 2 0-16,0 1-16 16,0 0-5-16,0 3-1 15,-2-1-1-15,2 0-1 16,-2 2 2-16,2 0-1 16,-1 0 1-16,-1 0 0 0,0 0 2 15,-3 0 0-15,-2 7-1 16,-1 4-1-16,-2 3 1 15,-1 4 1-15,0 3-2 16,-1 3-2-16,-1 1 3 16,-3 0-1-16,4 3-1 15,-3-1 1-15,1 0-1 0,1 0 0 16,1-4 2-16,2-2 1 16,5 0-1-16,3-6-2 15,2-1 0-15,0-3-1 16,10-4-3-16,5-4 4 0,5-3-1 15,6 0 4-15,0-3-2 16,1-8 2-16,0-1 6 16,-2-4 3-16,-3 1 0 15,-3 1 1-15,-2 2-1 16,-5 3-4-16,-2 0-2 0,-3 2 2 16,-2 0-3-16,-3 3 0 15,-1 1-3-15,-1-1-1 16,0 0-3-16,0 1-1 15,0-1-6-15,-7 3-1 16,-4-1 1-16,-3 2 1 0,-4 0 7 16,2 0 1-16,-4 0 1 15,4 5 0-15,0 0-1 16,5-1 1-16,0 0 0 16,6-1-1-16,1 1 2 15,1-4-1-15,3 1 0 16,0 1 1-16,0-2-4 0,0 4 1 15,0-3 0-15,0 3 4 16,3 1-2-16,1 1 1 16,4-1-1-16,-2 2 0 15,3 2 0-15,2 4 0 16,2 1 2-16,-1 2 0 0,3 2 3 16,-3-1-2-16,1 0-1 15,-1-3-1-15,-5-2 1 16,0-3 2-16,-2-1 2 15,-2-3 3-15,-1-3-2 16,0-1 2-16,-2 1 0 0,0-2 3 16,0 0-1-16,0 0-3 15,0 0 0-15,0 0 2 16,0 0-2-16,0 0-2 16,0 0-4-16,0 0-2 15,0 0 0-15,0 0 0 0,0 0-1 16,0 0 0-16,0 0 0 15,0 0 0-15,0 0 0 16,0 0 0-16,0 0-1 16,0 0 2-16,0 0-1 15,0 0-1-15,0 0 2 16,0 0-2-16,0 0 1 0,0 0 0 16,0 0 0-16,0 0 0 15,0 0 0-15,0 0 0 16,0 0 1-16,0 0-1 15,0 0 0-15,0 0 0 16,0 0 0-16,0 0 0 0,0 0 1 16,0 0-1-16,0 0-1 15,0 0 1-15,0 0 0 16,0 0 1-16,0 0-1 16,0 0 0-16,0 0 1 0,0 0-1 15,0 0 1-15,0 0 0 16,0 0 0-16,0 0 0 15,0 0 0-15,0 0 0 16,0 0-2-16,0 0 2 16,0 0 0-16,0 0-2 15,0 0 2-15,0 0-1 16,0 0 0-16,0 0 0 0,0 0 0 16,0 0 1-16,0 0 0 15,0 0-1-15,0 0 2 16,0 0-1-16,0 0 0 15,0 0 1-15,0 0 0 0,0 0-1 16,0 0 0-16,0 0 1 16,0 0 0-16,0 0 0 15,0 0 1-15,0 0 0 16,0 0-1-16,0 0 2 16,0 0-1-16,0 0 0 15,0 0-1-15,0-2-1 0,0 2-1 16,0 0 0-16,0 0 0 15,0 0 0-15,0 0 0 16,0 0 1-16,0 0-1 16,0 0 0-16,0 0 1 15,0 0 0-15,0 0 1 0,0 0 0 16,0 0-1-16,0 0-1 16,0 0 0-16,0 0 0 15,0 0 1-15,0 0-1 16,0 0 0-16,0 0 0 15,0 0 0-15,0 0 1 0,0 0 1 16,0 0-2-16,0 0 3 16,0 0-2-16,0 0 0 15,0 0-1-15,0 0 1 16,0 0-1-16,0 0 0 16,0 0 1-16,0 0-1 0,0 0 0 15,0 0-1-15,0 0 2 16,0 0-1-16,0 0-1 15,0 0 3-15,0 0 0 16,0 0 1-16,0 0 1 16,0 0 1-16,0 0 1 15,0 0-3-15,0 0 0 0,0 0-1 16,0 0-1-16,0 0 0 16,0 0-1-16,0 0 1 15,0 0-2-15,0 0 2 16,0 0-1-16,0 0 0 0,0 0 3 15,0 0-3-15,0 0 3 16,0 0 0-16,0 0 0 16,0 0 0-16,0 0-1 15,0 0-3-15,0 0 2 16,0 0-1-16,0 0 0 16,0 0 0-16,0 0 0 0,0 0 1 15,0 0-1-15,0 0 1 16,0 0-1-16,0 0 2 15,0 0-1-15,0 0 0 16,0 0-1-16,0 0 0 16,0 0 0-16,0 0-1 0,0 0-1 15,0 0-6-15,0 0-24 16,0 0-14-16,1 0-25 16,3-7-28-16,-4-4-71 15</inkml:trace>
  <inkml:trace contextRef="#ctx0" brushRef="#br0" timeOffset="15874.6804">19512 10570 283 0,'0'4'81'16,"0"-4"-43"-16,0 0-20 16,0 0-2-16,0 0-1 0,0 0-3 15,0 0-4-15,0-2 0 16,0-7-3-16,0-2-5 15,0-5 3-15,3-2-4 16,4-1 6-16,0-1-1 16,6 1-4-16,-2-1 2 15,3 4-3-15,-3 3 1 0,1 1 4 16,5 5-7-16,-5 1 6 16,3 6-3-16,-5 0-1 15,-1 10-1-15,0 5 0 16,-3 9-2-16,-4 4 5 15,-2 5 0-15,0 0 1 0,-2 3-2 16,-8-4 0-16,-2-1 0 16,2-4 1-16,-2-2 0 15,0-3 2-15,3-2-1 16,2-5 3-16,1 2 0 16,5-7 6-16,1 0-3 0,0-4-3 15,0-2-1-15,0-2 5 16,5-2 9-16,4 0 2 15,0-7-1-15,5-6-6 16,1-4-3-16,1-3 0 16,4-1-1-16,-3-1-1 0,3 0-3 15,0 1 4-15,-1 2-2 16,2-1-2-16,-5 4 0 16,2 2-2-16,-4 1 2 15,-1 2-2-15,-1 4 0 16,-3 0 2-16,-2 3-1 0,-1 0-1 15,-3 1-1-15,-1 2 0 16,-2 1-1-16,0 0-1 16,0 0-2-16,0 0 0 15,0 0 3-15,2 0-1 16,-2 0 1-16,0 0 0 0,0 0-1 16,1 0 1-16,-1 0-1 15,0 4 0-15,2-3 1 16,-2 0-1-16,3 1 0 15,-3 1 1-15,2-2-1 16,-1 1-3-16,-1 0-12 16,4 1-10-16,-3-3-6 0,1 4-11 15,-2-4-28-15,0 0-71 16</inkml:trace>
  <inkml:trace contextRef="#ctx0" brushRef="#br0" timeOffset="16968.366">20544 14391 496 0,'15'0'18'16,"4"-8"-7"-16,11 1-11 16,8 7 3-16,2 0 2 0,1 7-2 15,-5 6-1-15,-9 7-4 16,-10 0-9-16,-9 2-29 15,-8 2-7-15,-23-5-3 16,-13-5-100-16</inkml:trace>
  <inkml:trace contextRef="#ctx0" brushRef="#br0" timeOffset="17124.592">20388 14401 548 0,'20'-30'27'0,"7"-5"2"15,2-1-26-15,15 2-3 16,4 2-1-16,-1-1-1 16,4 5-14-16,-8 0-47 15,-4-1-33-15,-12 6-170 16</inkml:trace>
  <inkml:trace contextRef="#ctx0" brushRef="#br0" timeOffset="17812.0404">21947 15427 449 0,'0'-9'24'0,"-2"-4"3"15,-1 5-15-15,0-1 5 0,-1 4 1 16,3-1-7-16,-1 4-6 15,0 2-5-15,-3 0 2 16,-2 4-11-16,-3 12-11 16,-2 5 13-16,-2 8 4 15,-1 7 2-15,3 3 1 0,1-2-2 16,6 3 0-16,1-3-3 16,4-5-16-16,0-5-8 15,10-6 27-15,5-3-13 16,1-7 4-16,4-5-2 15,0-5 0-15,-4-1 12 16,-1-1 2-16,-5-9 9 0,-3 0 9 16,-5-5 11-16,-2 3 8 15,0-1-7-15,-7 5-7 16,-3 2-18-16,-7 4 3 16,-1 2-3-16,-2 18-7 15,-5 13-14-15,3 9-20 0,0 5-18 16,3-6-49-16,5-9-216 15</inkml:trace>
  <inkml:trace contextRef="#ctx0" brushRef="#br0" timeOffset="19858.7815">24923 10532 427 0,'-21'14'5'15,"3"-14"39"-15,6 1-13 16,2-1-17-16,5 2-3 15,3-1-6-15,2 3-3 16,0 3-4-16,0 6 1 0,0 5 1 16,7 8 0-16,1 8 2 15,4 10 2-15,2 6 0 16,-1 8 3-16,3 2 1 16,-1 2-3-16,1-1-3 15,-1-5 3-15,-2-5 0 0,2-10-1 16,-3-5 0-16,-3-8-4 15,1-4-1-15,-5-8-4 16,0-2-47-16,-5-9-31 16,0-5-71-16,0-5-137 0</inkml:trace>
  <inkml:trace contextRef="#ctx0" brushRef="#br0" timeOffset="20655.5861">25743 10525 250 0,'-9'0'216'0,"-1"-3"-197"15,5-6 0-15,3-2-19 16,2-1 12-16,0 0-6 0,0-6-7 16,7 0 8-16,8-2-7 15,4 0 0-15,5-1 0 16,5-2 0-16,1 3 0 15,2 2 1-15,2 3-1 16,-5 3-14-16,-5 9-19 16,-2 3 13-16,-10 3 1 0,-5 15 8 15,-5 4 3-15,-2 3 7 16,0 5 3-16,-6-1-1 16,-1 0 2-16,-3 0-2 15,-2-4-2-15,2 3 4 16,1-2 1-16,3-1-1 0,1 0-1 15,3-1 0-15,2-3-2 16,2-2 1-16,9-1-4 16,7-4 1-16,4-6 3 15,3 4-9-15,2-6-14 0,-1 2-9 16,-1 1 2-16,-1 0 30 16,-6 1 2-16,-2 0-2 15,-6-2 8-15,-3 3 8 16,-6-2 13-16,-1 2 0 15,-1-3-2-15,-14 3 5 16,-7 0-6-16,-4 0-13 0,-9 1-8 16,-3-1-4-16,-3 0-2 15,-1 1-1-15,0-3-20 16,2-2-11-16,5-3-9 16,4-3-88-16</inkml:trace>
  <inkml:trace contextRef="#ctx0" brushRef="#br0" timeOffset="21686.7835">26852 10299 99 0,'2'2'310'0,"-2"-2"-269"15,2 0-33-15,0-2-10 16,1-1 3-16,4-5-1 15,-1 1 1-15,1 0-4 16,-2-2-16-16,1 0 6 16,0-1 4-16,-1-3 7 0,-2 1 5 15,1-4-2-15,-4-1 2 16,0-2 4-16,0 1 3 16,0-2 3-16,0 0 2 15,0 3 0-15,-2-3 3 16,-3 6-3-16,-3-4-5 15,-1 5 0-15,1 1-1 0,-6 3-4 16,1 2 2-16,-8 1-3 16,-2 6 0-16,-3 0-6 15,-9 6 0-15,-1 8 3 16,-3 6-2-16,3 3 1 16,4 2 0-16,3 0 2 0,9 3-4 15,8 1 3-15,7-2-1 16,5 2-2-16,0-4-2 15,13-1-9-15,9 2 7 16,5-5 3-16,6 0-1 16,-3-1-7-16,4-3 0 15,-3 0 3-15,-4 1 7 0,-6-4 1 16,-3 0 0-16,-4 2 0 16,-4-2 0-16,-5 3 0 15,-5-3-3-15,0 2-5 16,-9 1 12-16,-9-2 0 0,-1-1-1 15,2-3 10-15,0-3 7 16,5-2 1-16,0-4-5 16,6-2-9-16,1 0-5 15,1-6-4-15,4-6-1 16,0-8 0-16,0-5-1 0,7-7 4 16,6-5 1-16,5-4-12 15,5-4-23-15,2-1-24 16,1 1-76-16,-2 2-168 15</inkml:trace>
  <inkml:trace contextRef="#ctx0" brushRef="#br0" timeOffset="22749.201">27519 9590 275 0,'2'0'156'0,"-2"0"-124"16,0-5-19-16,1 0-15 16,-1 3 9-16,2 0-9 0,0-2 2 15,1 3-2-15,2-1-7 16,1 1 3-16,-1-4 0 15,-1 5 8-15,0-1-2 16,-2-1 1-16,-1 2 0 16,1 0 1-16,-2 0 4 15,0 0 5-15,0 0-2 16,0 0 0-16,0 0-6 0,0 0-3 16,0 0-4-16,0 0 3 15,0 0-3-15,0 6 1 16,-2 0 7-16,-5 7-4 15,-2 0 1-15,-5 4 1 16,-3 3-1-16,0 5 4 0,-2 4-4 16,4 3-1-16,0 5 0 15,6 6-1-15,6 0 1 16,3 3-1-16,0-1-6 16,7-4-22-16,3-4-22 0,5-6-24 15,-1-6-7-15,3-8 10 16,2-4 37-16,1-7 23 15,5-6 7-15,-1 0 11 16,0-2 23-16,1-9 21 16,-3-3 28-16,0-3-14 15,-3 0-13-15,-4-3-8 0,-3 1-10 16,-3-1-14-16,-3 2-3 16,-6 4-1-16,0 0 4 15,-8 7-2-15,-6 1-6 16,-4 6-4-16,-3 0-2 15,-3 14-3-15,1 8-1 16,-1 8-1-16,5 2-2 0,6 4-23 16,3-4-53-16,4-11-49 15,6-10-145-15</inkml:trace>
  <inkml:trace contextRef="#ctx0" brushRef="#br0" timeOffset="23561.8618">28179 9138 149 0,'-7'1'336'0,"2"-1"-309"16,1 0-10-16,2 0-7 15,0 0 7-15,2 0-9 16,0 0-5-16,0 0-8 16,4 4 0-16,0 2 9 15,1 1 0-15,2 1-3 0,-5 2-10 16,0 0-1-16,-2 2 8 16,0 5 0-16,-2 2 1 15,-8 5 1-15,-4 6 0 16,-1 2 1-16,-4 6 1 0,2-4 0 15,2 4-1-15,5-5 0 16,3-5-1-16,7-3 0 16,0-7-1-16,15-7-3 15,7-6-6-15,10-5 9 16,4 0 4-16,5-11 7 0,3-5-8 16,-3 0-1-16,-4-1 0 15,-6 0-1-15,-4 4 2 16,-9 1 7-16,-6 4 2 15,-3-2 3-15,-3 1-1 16,-2 1-6-16,-4 0-5 0,0-1-3 16,0 3 2-16,0 0-2 15,0-1-5-15,-2 1-1 16,0 3-1-16,-4 0-1 16,-1 1 3-16,2 2 0 15,-2-1 0-15,2 1 6 16,-1 0 2-16,2 0 1 15,4 0 9-15,0 0-2 0,4 1-11 16,5 9 3-16,5 5 9 16,5 4-4-16,0 8-1 15,3 4-2-15,-2 2-1 0,-3 4-3 16,1-2 2-16,-5-3-1 16,0-4-3-16,-6-8-11 15,-4-3-12-15,-3-7-18 16,0-10-43-16,-3 0-76 15</inkml:trace>
  <inkml:trace contextRef="#ctx0" brushRef="#br0" timeOffset="24202.449">28738 9052 529 0,'-4'0'47'0,"2"0"-23"15,1-3-15-15,1-3-7 0,0 2-6 16,0-1 3-16,10-4-7 16,7-1-7-16,4-1-4 15,9-3 2-15,7 1 4 16,0 3-4-16,4 3 8 16,1 1-11-16,-3 6 1 15,-6 2 16-15,-5 12 1 0,-8 4 2 16,-4 7-2-16,-5 4 0 15,-8 1 4-15,-3 0-2 16,0 2 0-16,-5-3 2 16,-4-2 3-16,-1-3 3 0,0-2-1 15,5-2 5-15,1-7 5 16,4 0-4-16,0-2-5 16,0-4 1-16,11-3-2 15,5-2 14-15,5-2 0 16,3 0-7-16,5-6-1 15,3-6-3-15,5-5 2 0,2 0 4 16,0-3-1-16,4-1 0 16,-1 1-4-16,1-1-1 15,-6 3-1-15,-2 2-5 16,-7 3-4-16,-8 6-1 16,-3 0-3-16,-9 3-12 0,-3 3-11 15,-1-1-17-15,-4 2-6 16,0 0-41-16,-5 0-47 15,-4 0-122-15</inkml:trace>
  <inkml:trace contextRef="#ctx0" brushRef="#br0" timeOffset="24639.9063">29727 8574 529 0,'0'-3'26'0,"-2"-12"-3"16,-1 10-15-16,-1 5-5 0,1 0-4 16,-4 3-2-16,-1 12-13 15,-4 3 8-15,3 5 2 16,-2 2 6-16,2 0 0 15,0-4-2-15,6 2 1 16,1-5 1-16,2-2 0 16,0-5-2-16,2-2-3 0,10-4-3 15,3-3 5-15,2-2 11 16,8-2-3-16,2-7 0 16,4 0 5-16,3-1-8 15,2 2 3-15,0 8 3 16,1 0-4-16,-2 10-2 0,-9 9-4 15,1 8 1-15,-10 3 0 16,-7 2-3-16,-10 2-1 16,0-2-18-16,-12-5-12 15,-10-2 4-15,-3-6-17 16,-7-8-67-16,1-7-127 0</inkml:trace>
  <inkml:trace contextRef="#ctx0" brushRef="#br0" timeOffset="24796.1271">29742 8677 399 0,'12'-34'21'0,"1"2"4"15,3 2-18-15,9 2 1 16,2 1-3-16,9 0-3 16,1 2-1-16,3 0-24 15,0-2-45-15,-3 1-111 0</inkml:trace>
  <inkml:trace contextRef="#ctx0" brushRef="#br0" timeOffset="25233.6092">30429 8130 483 0,'0'0'27'0,"0"-4"-7"16,-2 4-14-16,1 0-5 0,-1 7-5 16,-2 13 2-16,1 7 1 15,-7 10 1-15,2 8 1 16,-1 7-2-16,-2 3 1 16,2 0-2-16,5-3-8 15,3-4-3-15,1-7 5 0,7-5 1 16,11-6-1-16,6-7 2 15,3-5-4-15,4-3-17 16,4-9 3-16,-3-6-16 16,0 0 30-16,-1-8 23 15,-7-8 27-15,0-2 0 0,-6-4 10 16,-6 3-5-16,-6-1 1 16,-2 4-6-16,-4 3-5 15,0 3-12-15,0 1-13 16,-6 7-4-16,-1 2-8 15,-7 16-1-15,-6 15-18 0,-5 11-16 16,-9 14-7-16,-2 8-36 16,-5-7-102-16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20:14.0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21494 13890 514 0,'0'3'55'15,"2"-1"-41"-15,-1 5-14 16,8 6-3-16,6 4 1 16,2 10 8-16,14 12 8 15,7 11 0-15,5 9-4 16,3 9 2-16,-2 5 0 0,-7 2-2 16,-8-4-6-16,-7-5-2 15,-10-7-13-15,-3-12-23 16,-1-13-7-16,-5-19-26 15,-1-15-37-15,0-8-159 16</inkml:trace>
  <inkml:trace contextRef="#ctx0" brushRef="#br0" timeOffset="343.724">22044 13905 117 0,'1'-19'262'0,"-1"5"-220"0,0 5-1 15,0 1-12-15,-3 1-8 16,-1 4-4-16,0 1-5 16,-1 2-8-16,-2 0-3 15,-2 12-14-15,-8 13-13 0,-3 8 5 16,-11 7 15-16,-6 9 3 16,-7 1-2-16,-5-2 4 15,3 0 1-15,-3-5 0 16,8-4 5-16,7-6 15 15,12-5 3-15,12-5-1 16,10-7 1-16,10-3 2 0,19-6-6 16,10-2-10-16,8-2-5 15,3-3-2-15,6 5-1 16,-2-4-1-16,-7 3-8 16,-4-1-10-16,-6 2-19 15,-5 1-32-15,-8-6-15 0,-6 0-132 16</inkml:trace>
  <inkml:trace contextRef="#ctx0" brushRef="#br0" timeOffset="593.714">22404 14055 526 0,'9'-10'32'0,"0"-5"-20"16,11-4-12-16,1 1 2 15,10-4 2-15,4-1-1 16,-1 0-2-16,1 0-1 16,-2 1-42-16,-3 3-20 0,-4-1-21 15,-11 8-86-15</inkml:trace>
  <inkml:trace contextRef="#ctx0" brushRef="#br0" timeOffset="765.5707">22517 14130 377 0,'0'9'55'16,"0"-5"-23"-16,12-4-13 15,3 0 1-15,7 0 5 16,5-4-2-16,7-8-5 15,4-8-13-15,3-5-9 0,4-9-38 16,0-7-31-16,-2-5-97 16</inkml:trace>
  <inkml:trace contextRef="#ctx0" brushRef="#br0" timeOffset="1265.5487">23101 13408 163 0,'3'-11'325'16,"1"0"-295"-16,-4 2-6 0,0 3-19 16,2 3 0-16,-1-3 0 15,4 3 3-15,-2 3-5 16,6 0-3-16,0 0 0 16,0 10-1-16,2 7 1 15,1 3 0-15,-2 7-1 16,-5 5 1-16,-3 4 0 0,-2-1-7 15,0 1 4-15,0 0 2 16,1-3 1-16,8-6 0 16,2-2-2-16,9-5-3 15,3-6 3-15,6-7 1 16,1-3-4-16,3-4-7 16,-1-8 5-16,-1-4 3 0,-1-6 19 15,-3-2-1-15,-3-1 1 16,-7 3-8-16,0 0-3 15,-10 4-1-15,-2 0 3 16,-5 3 2-16,0 1 5 0,-5-2-2 16,-4 8-4-16,-2-3-2 15,0 3-2-15,6 2-2 16,-2 0 0-16,2 2-1 16,5 7-1-16,0 8-1 15,19 11-2-15,6 8 9 0,9 7 6 16,5 6-2-16,7 3-8 15,-2 2-9-15,-4-4-60 16,-8-4-109-16</inkml:trace>
  <inkml:trace contextRef="#ctx0" brushRef="#br0" timeOffset="4452.8131">27641 7734 416 0,'0'-6'18'0,"0"-6"5"0,0-1-2 16,0 6-6-16,0 2-9 15,2 0 0-15,-1 3-3 16,3 2 2-16,1 0-3 0,4 0-7 16,1 9 1-16,0 4 3 15,0 1-1-15,-1 0 1 16,-1-2 1-16,-3-4 0 16,-3 1-1-16,0-8 1 0,1-1 1 15,2 0 2-15,5-10 8 16,7-2 4-16,12-14-5 15,10-4-3-15,10-8-3 16,11-3-3-16,9-3 1 16,1-5-4-16,4 5 4 15,-2-4-19-15,-1 0-17 0,-7-1-22 16,-11-6-74-16</inkml:trace>
  <inkml:trace contextRef="#ctx0" brushRef="#br0" timeOffset="6312.0441">27572 8542 215 0,'5'-4'80'0,"0"-5"-41"16,-2-1-15-16,1-1-9 15,1 0-12-15,0 1-2 0,0 0 0 16,3 0 0-16,1 2 6 16,1 2-2-16,-3 0 2 15,3 3 0-15,-3 1-3 16,-2 2 0-16,0 0-4 15,-1 4 1-15,2 6-1 0,-3 5 2 16,1 4 0-16,-1 2 1 16,1 1-3-16,-2 1 1 15,-1-3 0-15,1-6 0 16,2-7-1-16,2-5 1 16,6-2 5-16,4-3 16 15,9-10-10-15,7-7-7 0,8-3-3 16,7-4-1-16,3-1 0 15,4-8-1-15,1-4 0 16,-1 0-6-16,2-3-10 16,-2-1-2-16,-4-2-17 15,-5 4-37-15,-5-1-48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20:27.6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19247 8597 62 0,'6'-1'312'16,"-3"-8"-287"-16,1-1-3 15,-1 2-9-15,5 0 5 16,-3 3-4-16,0 2-7 16,2-1-3-16,5-1-4 15,-3 3 0-15,3-2-1 0,-1 3 2 16,0-1-1-16,-1 0 0 16,0-2 0-16,0 2 0 15,1 1 0-15,3-4-1 16,8-1 1-16,7-1 0 15,9-2 1-15,4-2-1 16,12 2 1-16,0-3-2 0,9 1 1 16,5-1-1-16,7-1 2 15,6 1 0-15,13-4 0 16,4 2 1-16,9-3-2 16,5-1-1-16,4 3 2 15,-1-3-1-15,-5 0-1 0,-5 0 0 16,-10 2 1-16,-10-2 2 15,-14 6-3-15,-8-1 3 16,-12 4 2-16,-12 0 1 16,-10 2 6-16,-10 3-2 15,-6 1 5-15,-6 1-9 0,-3 0-3 16,-1 2-1-16,-1-1-2 16,0 1 1-16,0 0-1 15,-2 0-1-15,0 0-8 16,0 0-3-16,0 0 2 15,0 0-1-15,0-3-5 0,0 3-15 16,0-4-42-16,0-7-129 16</inkml:trace>
  <inkml:trace contextRef="#ctx0" brushRef="#br0" timeOffset="312.466">21133 8050 364 0,'-11'-5'23'0,"3"-4"17"16,0 6-10-16,6 2-9 15,0-1-12-15,2 2-5 0,0 0-4 16,0 0-2-16,0 0 0 16,2 0-1-16,6 0 7 15,4 3-2-15,2 3 3 16,8 3-1-16,3-4 2 0,2 4 0 15,2 0 1-15,2 2 3 16,1-3-5-16,-3 6-1 16,-1 4 0-16,-5 7-3 15,-5 8-1-15,-7 6-3 16,-11 13-3-16,-16 8-22 16,-24 12-33-16,-17 2-50 0</inkml:trace>
  <inkml:trace contextRef="#ctx0" brushRef="#br0" timeOffset="3671.6961">8967 6041 344 0,'-2'-2'15'16,"-3"-3"29"-16,3 0-22 15,2 1-8-15,0 0-8 0,0 3-3 16,0-1-1-16,0 2 0 16,0-2-1-16,0 2-1 15,0 0 2-15,0 0-4 16,0 0 1-16,0 0 1 16,0 2-2-16,0 3 2 15,0 5 1-15,0 0-1 0,0 2 0 16,0 1 0-16,0 0 0 15,0-1 0-15,2 2 1 16,0 0-2-16,3-1 2 16,-2-1-1-16,3 1 0 0,2-2-1 15,0-4 1 1,1 0 0-16,1-2 2 0,2-1 1 16,2-1 0-16,4-3 0 15,4 0 2-15,3 0-1 16,1 0-2-16,5-7 1 15,4 0 1-15,1 0-3 0,1-3 0 16,2 0-1-16,3 1 1 16,-1-1-1-16,0 1 1 15,1 0-1-15,1 2 1 16,1-1-1-16,2 3 0 0,-2-2 0 16,7 4 1-16,1-1-2 15,1 1 1-15,1-1 1 16,4 0-1-16,3 4-1 15,0-2 1-15,2 1 0 16,5-1 1-16,3 2-1 16,0 0 0-16,4-2-1 0,6 2 2 15,2-1-2-15,7 1 2 16,1-2-2-16,0 2 2 16,9 0-2-16,-1-2 2 15,3 2-2-15,1 0-1 16,2 0 1-16,1 0-2 0,2 0 5 15,-3 0-2-15,4 2 0 16,0 1 0-16,1-1 0 16,3 3-1-16,-1-1 1 15,7 2-2-15,-4-1-2 16,6 0-1-16,-3 4 1 16,0-2 1-16,-1 2-1 0,0-2 4 15,-2 2-1-15,0 0 2 16,1-2 0-16,1 2-3 15,2-2 3-15,1 0-2 16,1-2 1-16,1-1 1 0,-4-2-1 16,5 2 0-16,-7-3 1 15,4 1-1-15,-3 0 0 16,-5 0 0-16,-3-1 0 16,-1 1 0-16,-6 0 0 15,-2 1 0-15,-5-3 0 16,-1 2 0-16,-5-2 0 0,-4 0 1 15,-4 0-1-15,-6 0 0 16,-7 0 0-16,0 2 0 16,-7-2 2-16,-10 2-2 15,-2 0 0-15,-6-2 0 16,-8 2-19-16,-2 0 29 0,-8-2-8 16,0 0 1-16,-5 0-3 15,-2 0 4-15,-3 0-1 16,-3 0 1-16,-2-4-1 15,2-2 1-15,-4 1-2 16,1-4 8-16,-1-2 9 0,2 1-4 16,-3-3-7-16,2 1-4 15,-1 0-4-15,-3-1-18 16,-1-5-66-16,-4-1-348 16</inkml:trace>
  <inkml:trace contextRef="#ctx0" brushRef="#br0" timeOffset="5593.4441">11555 5470 279 0,'0'-5'8'16,"0"0"26"-16,0-1-8 15,0 2-10-15,-2 1 1 16,2 1-4-16,0 0-3 15,0-1-4-15,-2 1-5 16,2 0 0-16,0 2-1 16,-2 0-8-16,-1 0-11 0,-1 0 1 15,-3 0-3-15,-2 0 18 16,-2 2 4-16,-4 7 0 16,0 4 0-16,-7 2 0 15,-3 9 3-15,-4 4 2 16,1 6 1-16,1 10-2 0,-2 6 1 15,0 6 0-15,6 3 2 16,1 5 0-16,8 2 2 16,1 2-2-16,9-2 1 15,4 0-1-15,0-3 0 16,12-3 0-16,5-3-4 0,5-5 0 16,5-2-4-16,5-2 2 15,1-1-2-15,6-6-16 16,3-6-40-16,-1-10-79 15</inkml:trace>
  <inkml:trace contextRef="#ctx0" brushRef="#br0" timeOffset="6452.7454">14561 5410 206 0,'12'1'34'0,"3"-1"7"15,6 0-29-15,4 0 5 16,4 0-7-16,-2 0 0 16,0 0-7-16,-3 0 2 15,-3 0-2-15,-1 2 0 16,-2 5 0-16,1 2 5 15,5 0 3-15,-2 6 2 0,2 2-1 16,5 6-6-16,-2 6-2 16,-2 7-3-16,-3 8-4 15,-5 8 6-15,-7 7-6 16,-10 5 7-16,-6 6-2 16,-20 4-2-16,-16 9 0 0,-18 6-28 15,-20 14-25-15,-17 13-78 16</inkml:trace>
  <inkml:trace contextRef="#ctx0" brushRef="#br0" timeOffset="10718.131">11057 6265 365 0,'-1'-8'49'0,"-5"-1"-38"16,3 2 4-16,3 4 2 16,0-3-8-16,0 4-9 15,5-1-2-15,9-1 4 0,3 1-3 16,4-1 4-16,0 3-3 16,10-1 0-16,-2 0 1 15,3 0-1-15,4 0 1 16,6 2-1-16,6-4-1 15,2 4 0-15,10-3-2 16,2-1 0-16,10 1-3 0,2-1 3 16,6 3 3-16,5-3-1 15,3 4 2-15,4-4-2 16,4 2 1-16,5 1 0 16,7-3 0-16,1 1 0 15,8-2-1-15,2-1-5 0,4 0 1 16,3-1-1-16,3 0 5 15,2 2-1-15,3-1 3 16,-2 3 0-16,-3-2-2 16,-1 3 0-16,-6 0 1 15,-4 2 1-15,-4 0 0 0,-10 0 0 16,-8 0 1-16,-6 5-1 16,-7 4-4-16,-13 2 3 15,-9 5-13-15,-16 0-43 16,-16-1-102-16</inkml:trace>
  <inkml:trace contextRef="#ctx0" brushRef="#br0" timeOffset="13139.8422">18942 8872 141 0,'-2'-11'145'0,"2"-3"-139"16,0-4-6-16,6 2-4 15,9-4-5-15,2 1-6 16,3-1-18-16,4-1 5 16,-2-1-21-16,5 3-3 15</inkml:trace>
  <inkml:trace contextRef="#ctx0" brushRef="#br0" timeOffset="13467.9427">19231 8619 130 0,'3'-2'47'0,"-3"2"16"16,0 0-27-16,0 0 2 16,0 0-22-16,0 0-10 15,1 0-4-15,5 0-6 16,0 0 4-16,5 0 6 16,7 0 11-16,6 0-5 0,5 0-4 15,5-4 0-15,1-3-5 16,6-2-2-16,1-1-2 15,3-3 2-15,-3 0 1 16,-3 1-2-16,-3 0 5 16,-4 1 3-16,-7 0-4 15,-6 4-2-15,-4 2 0 0,-4 1 0 16,-8 2 0-16,-3 2-4 16,0 0-20-16,-10 0-32 15,-9 6 1-15,-3 2-37 16,-5 5 0-16</inkml:trace>
  <inkml:trace contextRef="#ctx0" brushRef="#br0" timeOffset="13733.5524">19185 8715 87 0,'10'0'89'15,"8"-4"-43"-15,4-6-14 16,6-3-2-16,9-1 5 16,0 1-9-16,6-3-3 15,2 0-6-15,3 4-4 0,1-2-4 16,-4 3-4-16,-3 2-3 16,-8 2-1-16,-7 2-1 15,-10 3 0-15,-4 2-5 16,-6 0-24-16,-7 0-33 0,0 0-14 15,-1 3 1-15,-8 1-68 16</inkml:trace>
  <inkml:trace contextRef="#ctx0" brushRef="#br0" timeOffset="14124.21">19219 8720 359 0,'0'0'45'0,"-2"0"-18"16,2-9-17-16,5 2 0 15,8-2-2-15,5 2 1 16,4-4-5-16,1 3-5 16,3-1 2-16,3 0 1 15,2 0-5-15,-1-2 8 16,1 4-4-16,4 0 0 16,-1 0-1-16,0 0 0 0,-2 0 0 15,0 1-1-15,0 1 2 16,1-1-6-16,-1 3-6 15,4-1-14-15,5-1-22 16,4 1-15-16,3-3-57 16,6-3-52-16</inkml:trace>
  <inkml:trace contextRef="#ctx0" brushRef="#br0" timeOffset="15155.3604">21771 8544 218 0,'-4'0'55'0,"2"0"-37"16,1 0-12-16,1 0 7 16,0 0 9-16,0 0 4 15,0 0-4-15,0 0-9 16,5 0-10-16,3-2-3 15,6 0 1-15,1 0 3 0,7-1-3 16,3-1-7-16,1 0 4 16,9-2-8-16,0-2 14 15,-1 3-4-15,0-4 1 16,1 0 4-16,-2 0 8 0,-1 0 3 16,-2 0-6-16,-4 4 1 15,-3-2-4-15,-5 3-2 16,-7 1-3-16,-1 3-1 15,-6 0-1-15,-1 0-2 16,-3 0-7-16,0 0-17 0,-13 3 19 16,-8 4 2-16,-4 0-8 15,-5 4-7-15,-1-4 11 16,-6 2 9-16,3 0 0 16,0 0 1-16,0-2 0 15,1 2-2-15,4-2-13 16,2 1 3-16,6-3 1 0,3-1-6 15,8 1-5-15,4-3-2 16,2-1 8-16,2 1-10 16,2-2 6-16,0 0-29 15,0-3-119-15</inkml:trace>
  <inkml:trace contextRef="#ctx0" brushRef="#br0" timeOffset="15858.4249">19397 8394 258 0,'0'0'41'0,"0"0"-22"16,0 0-17-16,0 0-1 15,0 0-1-15,0 0-1 0,0 0 0 16,0 0 0-16,0 0 1 15,0 2 1-15,0-1-1 16,0-1-2-16,3 2-1 16,4-2 13-16,6 0 4 15,5 0 3-15,3 0-6 0,7 0-1 16,0-2 3-16,6-1 2 16,0-4-1-16,2-1-3 15,3 1 2-15,0 0-5 16,-3-2-2-16,-4 2 2 15,0-2-3-15,-7 4 0 16,-5-1-2-16,-6 3-2 0,-3 1 0 16,-4 0-1-16,-7 2-2 15,0 0-6-15,-9 0 1 16,-11 0-9-16,-6 2 8 16,-7 5-15-16,-7 2 6 0,0 2 5 15,-1 0 7-15,0 1 3 16,7 4-20-16,6 0-43 15,2-1-51-15</inkml:trace>
  <inkml:trace contextRef="#ctx0" brushRef="#br0" timeOffset="17749.0046">21465 8647 8 0,'-5'6'259'16,"3"-1"-231"-16,2-5-14 15,7 0-12-15,10 0 1 16,5-4 3-16,7-1-7 0,7-1 1 15,8 1 0 1,4 0-1-16,4 1-13 0,6-1 9 16,3 1 3-16,3 1-12 15,2-1 31-15,4 1-8 16,-3-1 0-16,1 2 3 0,-5-1 1 16,-5 1 1-16,-5 0 0 15,-4 1 4-15,-6-2-6 16,-7 2-1-16,-7 1-5 15,-5 0-8-15,-10 0-25 16,-14 0-83-16</inkml:trace>
  <inkml:trace contextRef="#ctx0" brushRef="#br0" timeOffset="19327.022">19522 9593 340 0,'0'-6'1'0,"0"-5"13"15,0 4-6-15,0 4-1 16,6-3-7-16,0 3 2 0,6-3-3 16,-2 1 1-16,9-1 0 15,2 1 2-15,2 0-2 16,11-3 1-16,2 0 0 15,8-1-5-15,5 0 8 16,9 1-2-16,3-4 1 16,3 0 1-16,7 1-3 15,1-2 1-15,1 1 2 0,5-3 2 16,2 0 7-16,3 1 0 16,5-1-3-16,0-1 3 15,0 1-7-15,0-1-2 16,-4 0 0-16,-3 0-1 15,-8 4 0-15,-6-5 8 0,-8 4 0 16,-5 1 2-16,-10 1-4 16,-7 2-3-16,-4 3-3 15,-5-2-1-15,-2 2-1 16,-4 3-1-16,-2 0 0 16,2 1 0-16,-4 2 1 0,-4 0-4 15,-3 0-8-15,-4 0-11 16,-2 0-18-16,-5 0-8 15,0 0 3-15,-3 0 26 16,-8 0 12-16,-3-4 7 16,-4 1 2-16,-2-1-1 0,-1-1 8 15,-3-3 4-15,-1 1-2 16,0 2-2-16,-1-2-2 16,-2 1 2-16,0 1 0 15,-1-2-2-15,-2 0-2 16,4 1 0-16,4 3 3 15,1-2 2-15,8-1 8 0,3 1-3 16,4 2-1-16,3 0-6 16,2 0 1-16,1 1 3 15,1 2-4-15,0-2-3 16,0 1-5-16,10 1-2 0,7 0 2 16,8 0 2-16,4 0 1 15,10 0 0-15,2 0-3 16,3 0 2-16,-2 0-2 15,1 0 0-15,-4 5 1 16,-4 1 0-16,-4 2-2 0,-4 3 1 16,-6 2 0-16,-6 6-2 15,-8 1 1-15,-7 6-8 16,-9 7-14-16,-27 16-17 16,-16 6-7-16,-18 12-79 15,-11 3-141-15</inkml:trace>
  <inkml:trace contextRef="#ctx0" brushRef="#br0" timeOffset="20092.5936">20156 10615 210 0,'63'-13'6'0,"5"-1"28"16,6 0 22-16,2-2-21 16,2 1-18-16,0 2-2 15,-2-2-3-15,6 2-3 0,-6 1 1 16,-1-3-4-16,1 5 4 16,0-3-6-16,-1 3 2 15,1 3 0-15,-6-4-4 16,-2 2-1-16,-5 4 0 15,-4-3-1-15,-8 3 2 0,-5 0-2 16,-5 1 1-16,-3 1-1 16,-7 1-1-16,-7 2 1 15,-4-2 0-15,-5 2-3 16,-8 0 1-16,-3 0-10 16,-4 0-11-16,0 0-16 15,-4 0-11-15,-6 2-8 0,-7-2-26 16,1 0-33-16</inkml:trace>
  <inkml:trace contextRef="#ctx0" brushRef="#br0" timeOffset="20358.2186">21524 10349 122 0,'-20'-9'30'0,"-2"2"-4"16,3 0-9-16,-2-1-2 16,0 3-6-16,1 0 0 15,3 2 9-15,3-1 17 16,4 0 2-16,2 3-11 15,6 1-7-15,0-3-1 0,2 3-6 16,0 0-11-16,2 0-2 16,9 0 4-16,5 6-2 15,2 0 6-15,3 0-4 16,1 3-1-16,-4 2 3 0,-2 1-3 16,-1 5 2-16,-10 4-3 15,-5 4-2-15,-3 5 0 16,-23 8 0-16,-13 5-12 15,-17 8-45-15,-12 1-115 16</inkml:trace>
  <inkml:trace contextRef="#ctx0" brushRef="#br0" timeOffset="21998.6967">19609 11433 242 0,'-24'-7'9'0,"6"-4"31"16,0 5-10-16,2-4-5 15,4 5-8-15,5 0-9 16,-1-1-3-16,6 3 1 16,2-2 8-16,3 1-3 15,16-3-11-15,11 2-1 0,8-3 0 16,11-1 6-16,8 0 7 16,8 1-5-16,5-3 2 15,3 2 5-15,6 0 0 16,6-2-2-16,-1 2 1 15,4 1-2-15,5 0-1 0,0-1-2 16,2 2-2-16,-3 2-1 16,-2-1-1-16,-5 1 1 15,-6 2-3-15,-11 1-1 16,-7 0 0-16,-8 2-2 16,-14 0 3-16,-9 0-4 0,-8 0 1 15,-8 0-8-15,-5 4-11 16,-1 1-1-16,-3 0 5 15,2 1 2-15,-4-1-5 16,1 2-5-16,-2-3-2 0,-1-1 2 16,-1-1-9-16,0-2 7 15,-8 0 21-15,-6-2 9 16,-3-3-3-16,-5-4 0 16,-2 2 1-16,-3-2-1 15,2 4 3-15,3-2 13 16,4 1 8-16,0 2 8 15,3 1-7-15,3-1-13 0,3 1-5 16,-2-1-1-16,2 1 3 16,4 1 9-16,3 0-3 15,0 2-2-15,2-2-5 16,0 2-10-16,9 0-2 0,6 0 7 16,2 2-8-16,3 4 0 15,2 4 17-15,-6 6-13 16,-7 9 1-16,-9 14-3 15,-16 24 2-15,-45 28-5 16,-49 18 4-16,-53 3-78 16</inkml:trace>
  <inkml:trace contextRef="#ctx0" brushRef="#br0" timeOffset="26061.0277">22943 7948 473 0,'-2'-12'16'0,"2"4"4"16,0 1-17-16,2 4-2 0,3 1-4 15,7 0 2-15,0 2 2 16,2 0 0-16,1 0 0 16,0 4 0-16,4 3-2 15,-1 3 1-15,1 5 0 16,-1 3 1-16,0 4-2 16,-2 8 1-16,2 0-1 0,-3 5 1 15,0 5 0-15,-1 2 0 16,-4 8 0-16,-3 2 0 15,-3 5 0-15,-4 2 0 16,0 5 2-16,0 2-2 16,-4 4 1-16,-1-1 0 0,1 1 1 15,1-1 1-15,1 1-3 16,0-1 0-16,2 1 0 16,0 0 1-16,0-2-2 15,6 3 1-15,2-4 1 16,2-6-2-16,4-4-1 0,1-3-8 15,0-8-3-15,4-7-2 16,0-8 4-16,1-8-1 16,0-9 2-16,-1-5 8 15,3-6-1-15,0-3 4 16,0 0 3-16,2-7 5 0,0-1-3 16,-3-2-5-16,-1 2 0 15,0-2 1-15,-2 4 0 16,-8 2 0-16,-3 0-1 15,0 3-1-15,-5 1 0 16,0 0-1-16,-2 6 2 0,0 7 4 16,-5 4-4-16,-2 3 0 15,-2 4-1-15,2 4 0 16,-3 3 0-16,2 5 1 16,-1 1-2-16,-2 6 1 15,4 2 0-15,-2 3 0 16,2 5 0-16,1 2 0 0,2 6 0 15,3 3 1-15,1 3-2 16,0 6 1-16,0 2 1 16,0 5-1-16,5 0-1 15,3 3 2-15,-1-4-1 16,-2 1 1-16,2-1-1 0,0-5 2 16,-4-4 1-16,0-4 1 15,-3-2 7-15,0-4 3 16,0-3-2-16,0-2 0 15,-2-2 0-15,-4 3-7 16,1-3-3-16,-2-1-1 0,-4-2-1 16,-3-2 1-16,-2-3 1 15,-8-3-4-15,-6 0-11 16,-9-7-11-16,-9-5-11 16,-4-10-28-16,-3-16-145 15</inkml:trace>
  <inkml:trace contextRef="#ctx0" brushRef="#br0" timeOffset="27623.4011">26427 7927 390 0,'-4'-15'8'0,"-1"-1"24"0,1 3-12 15,4 4-1-15,0-2-8 16,0 0-2-16,4 2-3 15,3-2 0-15,5 4-2 16,5 0-4-16,4 2 5 16,2-1-2-16,2 6-1 0,6 0 0 15,3 0 0-15,-4 7-3 16,4 6 2-16,-1 5-1 16,-4 3 1-16,-4 1-2 15,-3 4 1-15,-2 3 0 16,-5 3 0-16,-1 0 0 0,-4 1 1 15,-1 5-1-15,1 1 0 16,-2 2 2-16,3 2 2 16,-3 3 1-16,2 6-1 15,-1 2-3-15,1-1 0 16,-2 0 0-16,-1 1 1 16,-2 4-2-16,-1-3 1 0,-3 0-1 15,1 2 1-15,-2 0 0 16,0-2-1-16,0 2 4 15,0 3-1-15,4 0 3 16,3 2-3-16,4-1-1 16,-1 2-2-16,3-5 0 0,0 0 1 15,-1-7-1-15,-3-6 0 16,-2-6-1-16,-1-3-9 16,-3-8-2-16,-1-3 4 15,4-7 5-15,-2-2-3 16,1-7 1-16,0-2 0 0,-2-2 1 15,1-3 4-15,-2-2 1 16,1 0 1-16,-1 0 10 16,-2-3 4-16,3-3-5 15,-3-1-2-15,0 0-2 16,0 0-3-16,0-1-2 16,-5 4-1-16,0-1 3 0,3 4 0 15,0-1-2-15,1 2-1 16,-1 0-2-16,0 6-1 15,-3 4 1-15,0 7 1 16,-1 0 0-16,-1 5 0 0,0 3 0 16,-2 3 0-16,-2 2 1 15,0 6-1-15,2 2 0 16,2 5 0-16,1 3-1 16,5 4 1-16,1 1 0 0,0 7-1 15,3 2 2-15,7 1 0 16,0 4-1-16,-1-3 1 15,2-1 0-15,-2-1-2 16,-2-6 2-16,0-1-1 16,1-3 0-16,-1-2 2 15,0-2 1-15,-2 2 1 16,0 1 2-16,3-1-2 0,-4 0-1 16,-1-2-1-16,-3-1-2 15,0 0 2-15,-2-5 0 16,-16 3 3-16,-7-1-1 15,-16 2-1-15,-24 4-1 0,-30 9 0 16,-45 4-21 0,-49 3-103-16</inkml:trace>
  <inkml:trace contextRef="#ctx0" brushRef="#br0" timeOffset="30123.3688">24519 12028 424 0,'-19'-10'25'0,"8"0"-5"16,2 2-4-16,7 5 3 0,2 0-11 15,4 2-9-15,12-2-2 16,9-1 5-16,11 0 1 16,13-2-2-16,13 0 2 15,14 2-2-15,11-1 1 16,18 2 0-16,8-2 2 16,11 1 0-16,6-1 0 0,-1 2 5 15,-2-2-8-15,-3 2 1 16,-11-1 0-16,-11 1 0 15,-13-1 1-15,-18 0-1 16,-13 2-2-16,-16 2 1 16,-11 0-1-16,-13 0 1 0,-9 0-9 15,-7 0-15-15,-2 0-2 16,-7 2 16-16,-9 6 5 16,-4 1 1-16,-5 0-10 15,-2 8-7-15,-4-2-2 16,1 0-3-16,-4 2-7 0,0 3-3 15,-4-5 0-15,-1 3-14 16,-3 0 4-16,-1 0-12 16</inkml:trace>
  <inkml:trace contextRef="#ctx0" brushRef="#br0" timeOffset="30592.0682">24563 12282 155 0,'7'-9'33'15,"9"1"-5"-15,7-2-13 16,8-1 14-16,8 1-11 15,10 1-5-15,7-1-4 0,7-1-5 16,6-2 2-16,6 1 8 16,8 1 5-16,0-3 3 15,9 1 1-15,-1 1-1 16,6-2-6-16,-3 3-3 16,1 5-1-16,-5-1-3 15,-6 7-5-15,-9 0-1 0,-9 9-15 16,-11 6-38-16,-21-5-111 15</inkml:trace>
  <inkml:trace contextRef="#ctx0" brushRef="#br0" timeOffset="39044.6757">17422 14920 460 0,'-8'-4'18'15,"1"-6"12"-15,0-1-9 16,0 4-5-16,3 2-4 16,1 1-4-16,-2 1 1 15,4 1-1-15,-1 0-1 0,2 2-4 16,0-2-1-16,-2 2-4 15,2 0 2-15,0 0-2 16,0 0 2-16,0 0-2 16,0 0 1-16,0 0-1 15,2 0-1-15,3 0 1 0,5 0 1 16,2 0 0-16,5 2 1 16,2-2 2-16,3 2 1 15,5 0-1-15,3-2 0 16,6 0-1-16,7 0 0 15,5 0 2-15,12 0-1 16,1-7-4-16,7 0 4 0,8-4-2 16,4 0 0-16,3-2 0 15,9 1 0-15,-1-2 0 16,6 2 1-16,3-5-2 16,3 3 2-16,6 0-2 0,3 0-1 15,5-2-3-15,2 0 4 16,4 4-1-16,0-4 2 15,6 3 0-15,0-4-1 16,3 3 2-16,3 0-1 16,2-2 0-16,2 3 0 15,4 1 0-15,4-1 0 0,2 1 1 16,4-2-2-16,5 3 2 16,3-5-1-16,4 2 0 15,4-2 0-15,3-2-1 16,4 2 2-16,-1 0-4 15,1-1-2-15,1 2 5 16,-1 0 0-16,4 3-3 0,-2-3 0 16,4 1 3-16,0 0-3 15,1 0 1-15,0-2 2 16,0-1-1-16,1 4 2 16,-6-4-1-16,0 1-1 0,0 0 3 15,-3 0-3-15,1 0 1 16,-1 0 0-16,-4 0 0 15,2-2 1-15,-6-1-1 16,0 2 1-16,-7-2 4 16,0-1 4-16,-4 0 1 0,-5 3-3 15,-5 0-2-15,-7 1-1 16,-7 2-1-16,-8 2-3 16,-8-1 4-16,-8 4-7 15,-10-3 4-15,-4 1-1 16,-8 2 1-16,-11 0-1 15,-2 2 0-15,-14 0 1 16,-6 3-2-16,-9 1 2 0,-7 1-1 16,-8 2-1-16,-7 0-16 15,-6 0-15-15,-5 0-33 16,-8 0-39-16,-1-10-94 0</inkml:trace>
  <inkml:trace contextRef="#ctx0" brushRef="#br0" timeOffset="40122.7995">17235 15329 445 0,'-10'0'6'0,"2"-8"7"15,1 5 1-15,3 1-2 0,1 2-9 16,1 0-3-16,-1 0 0 16,1 7-3-16,1 8-1 15,1 6 2-15,0 4 1 16,0 7 1-16,0 4 0 0,1 1 0 16,9-1-2-16,4-2-7 15,4-7-1-15,5-4-7 16,6-9 5-16,6-6 10 15,0-8 0-15,5-4-9 16,-6-16 3-16,-2-3 12 16,-8-2 5-16,-11-5 11 0,-5 0 5 15,-8-1-11-15,-8-3 1 16,-9 0 4-16,-10 4-6 16,-7 5-3-16,-10 5-4 15,-2 10-4-15,-6 10-3 16,-2 8-13-16,4 19-23 15,-1 12-15-15,10 11 2 0,13 2-33 16,14-2-138-16</inkml:trace>
  <inkml:trace contextRef="#ctx0" brushRef="#br0" timeOffset="40841.5281">27952 14508 336 0,'-5'-1'72'16,"0"-10"-54"-16,3 1-1 15,0-1-2-15,1-2 3 16,1-1-7-16,0-1-1 15,0 1-4-15,0-4-4 16,0 4-1-16,0 0-1 0,0 2 1 16,0 2-1-16,0 5 0 15,0 5 3-15,0 0 6 16,0 11-10-16,0 15-3 16,0 10 2-16,0 14 3 15,-2 13 0-15,-5 12 0 0,-4 1-28 16,0-5-82-16,2-15-183 15</inkml:trace>
  <inkml:trace contextRef="#ctx0" brushRef="#br0" timeOffset="42185.3859">19617 14498 120 0,'-7'-9'253'15,"4"2"-210"-15,-1 0-16 0,2 5-11 16,0 0-2-16,2 2 1 15,0 0-1-15,0 0-5 16,8 9-10-16,2 9-2 16,4 9 4-16,1 6 0 15,-3 14-1-15,0 8 0 0,-4 7-18 16,-6 3-36-16,-2-7-49 16,0-6-80-16</inkml:trace>
  <inkml:trace contextRef="#ctx0" brushRef="#br0" timeOffset="42872.8459">19506 15477 407 0,'-16'-2'22'0,"1"-8"-2"15,8-1-4-15,2 0 9 16,5 0-7-16,0-3-5 0,12 0-6 16,10-2-7-16,5 0 0 15,7 2-2-15,2-1-12 16,1 5 13-16,2 2-5 15,-5 4-3-15,-5 4 1 16,-9 0 0-16,1 10-5 16,-9 4-1-16,-10 7-2 15,-2 2-5-15,-2 1 1 0,-10 2 14 16,-2 0 3-16,-1 0 3 16,4-2 1-16,4-3 1 15,3-2-1-15,4-1 0 16,0 2-2-16,11-4 0 15,3 0-2-15,8-2 2 0,0 4 11 16,2-2-1-16,2 2 4 16,-5 5-5-16,0-3-2 15,-4 1 1-15,-4-1 0 16,-8-1 9-16,0-1-7 16,-5-4 0-16,-1 1 0 0,-14-2 3 15,-8-1-4-15,-6-2-5 16,-5 1-16-16,-2-5-24 15,-4-5-27-15,10-1-11 16,3-10-22-16,8-6-91 16</inkml:trace>
  <inkml:trace contextRef="#ctx0" brushRef="#br0" timeOffset="43107.2021">19987 15489 469 0,'19'-14'36'0,"3"2"-7"16,-14 4-10-16,-4 3 1 15,-4 5-7-15,3 0-9 16,1 5-5-16,3 17-2 0,4 6 3 16,5 10 1-16,5 8-1 15,2 8 0-15,2 0-2 16,-1-1-58-16,-9-7-66 15,-6-6-267-15</inkml:trace>
  <inkml:trace contextRef="#ctx0" brushRef="#br0" timeOffset="45732.0137">22188 14373 149 0,'0'-5'30'0,"0"0"-15"16,0-5-5-16,0 5 0 0,0 0-2 15,0-1-6-15,0 1 0 16,0 1-2-16,0-1-2 16,0 1 2-16,0 1 4 15,-1 1 21-15,1-1 1 16,0 1 7-16,0-2-2 15,0 0-3-15,0 1 0 0,0 3-9 16,0 0-3-16,1 0-7 16,6 3-10-16,-1 12 0 15,3 8 1-15,4 4-1 16,-1 5 2-16,1 3 0 16,-4 1 0-16,0-4-1 0,0-5 1 15,-4-7-1-15,-1-4 1 16,0-7-1-16,-4-4 0 15,0-5 6-15,0 0 11 16,0 0 12-16,-8-9-7 16,-1-5-13-16,1-4 0 0,-6-4 5 15,2-2 2-15,-2-3-4 16,1 0-2-16,3 4 0 16,1 3-5-16,1 6-3 15,5 3-2-15,-3 8 0 16,3 3-24-16,1 0-53 15,-1 0-64-15,-2 0-124 0</inkml:trace>
  <inkml:trace contextRef="#ctx0" brushRef="#br0" timeOffset="46450.7016">22006 15215 284 0,'-4'-2'20'0,"0"-2"-10"15,-1 3-8-15,1-1-2 0,1 0 0 16,-2 2 1-16,0-2 1 16,0 1 3-16,2 1-3 15,-1 0-1-15,2-2-1 16,2 2 0-16,0 0-12 16,0 0-50-16,2 0-26 15,3 0 35-15,2 0 7 16</inkml:trace>
  <inkml:trace contextRef="#ctx0" brushRef="#br0" timeOffset="50512.9242">21925 15350 181 0,'0'-3'109'0,"2"-1"-97"16,-2-1 3-16,0 1-2 15,0 1 6-15,0-1-9 16,0 0-4-16,0 1 3 15,0-1-6-15,-2 3-1 16,2-1-1-16,-2 0 0 0,2 0 2 16,0 2 9-16,0-1-4 15,0 1-8-15,0 0-8 16,2 0 0-16,7 0 9 16,6 0 11-16,2 0-5 15,6 0-1-15,3-2-4 0,-1-4 0 16,-1 3-1-16,-2-3-1 15,-2 3 0-15,-4 1 0 16,-3-1 0-16,-4 1-1 16,-4 2-1-16,-1 0 0 15,-3 0-2-15,-1 0 5 16,0 0-1-16,0 0 4 0,0 0-3 16,0 0-1-16,0 0 0 15,2 0 2-15,-2 0-1 16,0 0 0-16,0 0-1 15,0 3 0-15,0-1 1 0,0 1 0 16,0 3-2-16,-3-1-31 16,-4-1-36-16,-2-2-134 15</inkml:trace>
  <inkml:trace contextRef="#ctx0" brushRef="#br0" timeOffset="51122.2406">22030 15234 297 0,'4'-14'35'16,"0"2"-1"-16,-2 1-4 0,0 0-3 15,-2 2-8-15,2 2-3 16,-2 2 0-16,0 1-7 16,0 1-1-16,0 1 4 15,0 2-1-15,0-2 3 16,0 2-4-16,0 0 1 16,0 0 1-16,0 0-4 0,0 0-2 15,-2 5-3-15,-6 6-2 16,-3 5 1-16,-1 7 1 15,-1 6-1-15,1 4-1 16,2 7-1-16,0 10-1 16,5 4 2-16,3 4-1 0,2 3 1 15,0 0-2-15,9-4 1 16,6-5 0-16,5-10-2 16,6-6-2-16,2-9-4 15,1-11 3-15,-2-9 5 16,0-5 0-16,-6-2 1 0,-4-11 5 15,-4-5 0-15,-1-5 1 16,-3-3 2-16,-2-1-1 16,-1 0 0-16,-2 0-3 15,-1 2 0-15,-3 4-3 16,0 6 0-16,0 4-2 0,0 6 2 16,-3 3-2-16,-11 3-4 15,-1 10-5-15,-5 5-4 16,1 3-8-16,-2-2-13 15,7 1-3-15,5-3-10 16,9-5-13-16,2-6-23 0,14-6-77 16</inkml:trace>
  <inkml:trace contextRef="#ctx0" brushRef="#br0" timeOffset="51528.4701">22490 15400 425 0,'-7'-16'24'15,"-1"0"-3"-15,-4 6-8 16,3 4-1-16,-1 4-5 0,-3 2-3 16,-1 2-3-16,-3 14-1 15,3 9-1-15,-4 5-2 16,2 10 2-16,3 4 1 15,5 4-1-15,4-1 2 16,4-2-3-16,4-5 1 0,10-8-2 16,7-2 0-16,6-13-9 15,2-4 4-15,3-13 7 16,-3 0 6-16,-3-13 1 16,-5-10 6-16,-3-6 2 15,-8-4 5-15,-2-11-5 0,-8-2 2 16,0 0-11-16,-3 0-4 15,-9 2-2-15,-5 12-12 16,-1 9-2-16,-3 11-17 16,1 10-14-16,1 2-42 15,5 7-45-15</inkml:trace>
  <inkml:trace contextRef="#ctx0" brushRef="#br0" timeOffset="54512.7418">24319 14136 271 0,'3'1'111'16,"-1"-1"-59"-16,-2 0-28 16,2 0-9-16,0 0 3 15,1 0-3-15,0 0-3 16,4 0 2-16,1 2-4 0,-1 2-1 16,4-1 1-16,-4 4-5 15,4-1 0-15,-2 4-1 16,1 5-1-16,2 1-1 15,-2 7 3-15,1 2-1 16,-2 7 4-16,0 2-3 16,3 0-1-16,-2-2-3 0,-2-4-1 15,1-6 2-15,-3-4-3 16,-2-6 3-16,-1-4-2 16,-1-5 2-16,-2-3 2 15,0 0 13-15,0-7 13 16,0-7-15-16,-3-6-13 0,-3-2-4 15,-2 0-14-15,1 2-17 16,0 2-21-16,2 2-41 16,-1 3-108-16</inkml:trace>
  <inkml:trace contextRef="#ctx0" brushRef="#br0" timeOffset="56106.3695">24313 15008 79 0,'-4'0'284'0,"2"0"-244"15,2-4-13-15,0-2-8 16,0 0-3-16,4-2-9 16,2 0-7-16,1-2 4 0,0-2-2 15,0 2-2-15,1-3-1 16,-3 1 2-16,2-3 1 15,-2-1 8-15,-1 0 9 16,1 2 2-16,-3 0 0 0,-2-1-3 16,0 6-7-16,0 3-2 15,0 2-3-15,-11 1-6 16,-4 3 1-16,-7 0-5 16,-2 7-1-16,-3 5 3 15,0 4 2-15,3 2 0 16,7 5-2-16,5-2 0 0,7 2-3 15,5 2-14-15,7 2 1 16,10 0 9-16,7 1 1 16,4-1 3-16,5 1-1 15,1 1-3-15,0 0 2 16,-4 0 5-16,-6-4 2 16,-4-5-1-16,-10 0-2 0,-4-2 2 15,-6-4 1-15,0-3 2 16,-6-2-2-16,-6-3 5 15,-6-3 10-15,-2-3 3 16,2 0 1-16,-5 0-2 16,3-2-5-16,4-3-1 0,-2-4 1 15,7 2-3-15,-2-4-4 16,4 1-3-16,4-5-1 16,0-2-1-16,3-1-8 15,2-4-11-15,4-1-8 16,8 1-12-16,6 1 11 0,6 3-20 15,-2-1-41-15,4-3-65 16</inkml:trace>
  <inkml:trace contextRef="#ctx0" brushRef="#br0" timeOffset="56528.2119">24706 14872 410 0,'4'-2'32'16,"-4"-6"-12"-16,0 4-9 0,0 0 11 16,0 4-1-16,0 0-4 15,0 0-11-15,0 8-9 16,0 6-1-16,-4 7 4 16,-1 6-1-16,1 3 1 15,1 4-1-15,1 4-1 0,2-3 2 16,4 2 0-16,8-4-3 15,6-1 1-15,2-6 0 16,6-4-2-16,3-6-1 16,2-7 0-16,-1-6 6 0,1-3 1 15,-4 0 1 1,-2-8 7-16,-6-5 12 0,-6-1 3 16,-2-2-1-16,-5 0-3 15,-2 0-3-15,-4 3 0 16,-4 1-8-16,-9 5-4 15,-1 3-7-15,-6 4-11 16,-2 7-13-16,3 9-3 0,-1 6-10 16,6 2-5-16,4 2-17 15,9-7-36-15,1-8-73 16</inkml:trace>
  <inkml:trace contextRef="#ctx0" brushRef="#br0" timeOffset="57606.3395">27551 13780 242 0,'2'0'147'0,"1"0"-118"16,1 0-18-16,-1-1-3 16,4-3 6-16,-3 1-1 15,-1-1 0-15,3-1-4 16,-2 3-4-16,-1-1-1 0,-3 3-3 16,2-3 0-16,-2 3 1 15,2 0-2-15,1 4-4 16,1 7 0-16,1 3 2 15,1 2 2-15,1 0-1 16,-2 4 0-16,2-6-2 0,-3 1 0 16,-1-7 2-16,2 1 2 15,-4-3-1-15,-1-1-1 16,2-1 1-16,-2 1 0 16,0 0-1-16,0 1 1 15,0-3 0-15,0 1-1 16,0-2 2-16,0-2-1 0,0 0 11 15,0 0 2-15,-3 0 9 16,-3-2 9-16,-1-7-9 16,-2-4-8-16,-3-3-8 15,2 0-4-15,-2-3-1 16,-1-1 0-16,2 2-1 0,3 2 0 16,0 7 0-16,2 0-2 15,3 7-4-15,3 2-40 16,0 4-55-16,5 5-63 15,7 2-28-15</inkml:trace>
  <inkml:trace contextRef="#ctx0" brushRef="#br0" timeOffset="58575.0221">27745 14494 117 0,'8'-11'355'0,"-1"1"-339"15,3-1-12-15,-3 4-1 16,2 5-3-16,2 2 1 16,-2 0-4-16,3 7 2 15,-1 8-1-15,2 1 1 0,-3 5 1 16,1-1 0-16,-2 3 0 15,2-2 0-15,0 1-1 16,1-1 2-16,-1 2-1 16,2-1 0-16,-3 0 0 15,2-1 0-15,-4-2 0 0,-1-3 0 16,-2-1 1-16,-1-7-1 16,-2 1 1-16,0-7 0 15,0-1 3-15,0-1 11 16,0-3 19-16,-1-9 3 0,1-8-19 15,-2-3-11-15,2-2 0 16,-2-4-2-16,0 4 3 16,0 1-4-16,-2 8 1 15,-1-2-2-15,-1 5 3 16,-2 1-5-16,2 1 1 16,1 1-2-16,1 4 1 0,0-1 0 15,2 3-1-15,-1 0-1 16,1 1 2-16,0 3-2 15,0 0 0-15,0 0-3 16,0 9-1-16,3 7 0 16,2 11 1-16,3 5 4 0,-1 9-1 15,0 0 1-15,0 1 0 16,-2-4 0-16,2-4-2 16,-4-10-4-16,-1-3 4 15,-2-7 2-15,0-5 0 16,0-4-12-16,0-4 11 0,0-1 1 15,0-2 5-15,-5-17 7 16,-5-4-5-16,0-10-3 16,-5-11 0-16,1-3-2 15,-5 3-1-15,4-2 1 16,-2 9-4-16,3 3 5 16,-1 9-4-16,3 6 4 0,0 4-3 15,2 3 0-15,0 3-1 16,3 3 0-16,0 6-5 15,2 2-9-15,2 16 0 16,3 5 8-16,0 11 2 0,0 7 3 16,0 5 2-16,3 1 0 15,4 3 0-15,-4 0 0 16,2 2 0-16,-5-2-6 16,0-1-43-16,-13-6-27 15,-9-16-215-15</inkml:trace>
  <inkml:trace contextRef="#ctx0" brushRef="#br0" timeOffset="60918.6141">19136 13877 346 0,'-11'-14'64'0,"1"-1"-48"16,0 3 6-16,3 5-12 15,4 1-3-15,1 3-4 0,2 1-1 16,0 2-3-16,0 0-3 15,10 2-9-15,5 10 6 16,6 4 7-16,1 8 4 16,5 6-3-16,-3 9-2 15,-1 2 3-15,-4 2-3 0,-2-2 1 16,-3-5-10-16,-3-8 2 16,-5-6 3-16,-3-10 5 15,-3-7 0-15,0-1 3 16,-3-4 17-16,-12 0-4 15,-3-5-10-15,-4-8-2 16,-5-6 0-16,0-4-2 0,-1-8 2 16,1-3-1-16,2-7 3 15,5-2 1-15,5-1-4 16,8-4 0-16,5 5-3 16,2 2 0-16,4 3-2 0,11 6 13 15,2 4-6-15,5 6-4 16,-2 4 1-16,-1 8-4 15,1 3 1-15,-7 7-2 16,-4 0-2-16,-7 3-2 16,-2 11 7-16,-3 1-11 15,-14 4-7-15,-7-1-17 0,-3-2-27 16,1-5-27-16,3-7-46 16</inkml:trace>
  <inkml:trace contextRef="#ctx0" brushRef="#br0" timeOffset="61106.119">19193 13501 409 0,'6'-4'63'0,"-5"4"-39"16,7 0-23-16,3 18-3 16,-1 12 2-16,8 9 4 0,3 13-4 15,-1 9 1-15,6 7 0 16,-3 5-42-16,1-2-56 15,-5-9-96-15</inkml:trace>
  <inkml:trace contextRef="#ctx0" brushRef="#br0" timeOffset="62012.2744">17381 14562 267 0,'0'0'56'16,"0"0"-43"-16,2 0-11 15,6 0-9-15,2 2-26 16,9-2 12-16,3 0-19 16,5 0-82-16</inkml:trace>
  <inkml:trace contextRef="#ctx0" brushRef="#br0" timeOffset="64106.1413">21962 13427 336 0,'0'-6'12'0,"0"0"17"0,0 2-15 16,0 2-6-16,0 2-5 16,0 0-3-16,4 0-8 15,3 9 5-15,1 2 2 16,2 10 0-16,2 3 0 16,2 8 1-16,-1 3 0 15,1 3 0-15,-1-1-15 0,-3-3-9 16,-3-7-8-16,-2-6 4 15,-1-8 24-15,-2-8 6 16,-2-5 39-16,0 0 9 16,-2-8-31-16,-5-9-12 0,-5-2 2 15,-3-3-2-15,-5-5-5 16,-3-3 0-16,0-2 1 16,-1 0-1-16,2 0-2 15,3 0 3-15,8 0 3 16,2 0 3-16,9 2-3 15,0-1-3-15,10 5-4 16,10 1-4-16,4 5 10 0,5 4-7 16,3 7 4-16,0 7-1 15,1 2-1-15,-8 4-3 16,-1 12 0-16,-9 2-2 16,-6 6 4-16,-9-2 1 0,0 3 0 15,-4-2-10-15,-8-3-17 16,1-3-22-16,0-6-38 15,1-4-64-15</inkml:trace>
  <inkml:trace contextRef="#ctx0" brushRef="#br0" timeOffset="64356.1233">22225 13342 265 0,'7'-8'42'0,"-2"0"9"16,2 3-19-16,3 3-6 0,-1 2-16 15,3 3-7-15,1 9-5 16,-4 6 1-16,-6 4-1 16,-3 5-1-16,0-2-5 15,-5-1 7-15,-6-2 3 16,3-6-1-16,3-3 4 0,3-6-2 16,2-6 1-16,19-1 0 15,8 0 6-15,10-7-7 16,11-7-27-16,6-3-36 15,2-8-84-15</inkml:trace>
  <inkml:trace contextRef="#ctx0" brushRef="#br0" timeOffset="65090.438">19727 14747 132 0,'0'-7'17'16,"4"4"-1"-16,1-2 1 16,2 1-14-16,3 2-7 15,2-2 6-15,2 1-28 16,-1-2-31-16</inkml:trace>
  <inkml:trace contextRef="#ctx0" brushRef="#br0" timeOffset="65856.0391">19746 14476 176 0,'-5'-8'88'0,"0"-3"-37"16,-4 2-16-16,1-2-7 0,3 2 2 15,0-1-5-15,2-1-8 16,1 0-4-16,2 1-6 16,0-3-8-16,3 3-4 15,11-5 6-15,8 1-4 16,7-1 3-16,1 7 0 15,6-2 0-15,-2 5 0 16,2 5-3-16,-1 0 2 0,-5 0 0 16,1 4 0-16,-7 3 1 15,3-1 0-15,0-3 0 16,4-1-1-16,-1-1 2 16,3-1-1-16,1 0 0 0,3-3 0 15,0-4 0-15,-1-4 1 16,-2 0-1-16,0-1 1 15,0 1 0-15,-2-3 0 16,-1 1 1-16,-3-1-2 0,-4 0 0 16,0 1 1-16,-9 1 0 15,2 3 0-15,-7 0 5 16,-1 2 0-16,-1 1 2 16,-1 3 3-16,-4 1-4 15,2 0-3-15,2 1-3 16,3 1-1-16,-1 0-1 15,3 0-1-15,1 0 1 0,-1 1 1 16,3 3 1-16,1 3-2 16,4-1 2-16,3-1-1 15,5 0 0-15,5 1 0 16,5-3 0-16,3-1 0 0,3-2 1 16,5 0-1-16,2 0 0 15,2 0 1-15,3-4-2 16,2-1 2-16,-3-1-1 15,0 0 0-15,-6-2 2 16,-2 5-3-16,-9-1 2 16,-8 2-1-16,-1 2 0 0,-5 0-1 15,-2 0 1-15,0 7-1 16,0 6 0-16,-2 1 1 16,1 4 0-16,-3 3-2 15,-2 3 1-15,2 2-9 16,-5-1-12-16,1 0-6 0,2-3-23 15,1-12-29-15,-2-8-107 16</inkml:trace>
  <inkml:trace contextRef="#ctx0" brushRef="#br0" timeOffset="66715.3472">24039 13190 434 0,'0'0'12'16,"0"-3"7"-16,0 3-18 15,3 5-7-15,6 13 6 0,1 5-1 16,5 8 2-16,-3 6-3 16,2 1-8-16,0-1-4 15,-2-1-1-15,1-4 3 16,-3-5 2-16,0-10 7 15,-5-4 3-15,-1-6-1 0,-4-6 2 16,0-1 17-16,0 0 10 16,0-7-12-16,-7-7-13 15,-5-2-2-15,-3-9-1 16,-4 0-1-16,-1-3 1 16,5-5-2-16,-2-2 2 15,8-4-1-15,2-1 1 0,4 1-4 16,3 0-5-16,0 5 7 15,7 4 2-15,7 5 0 16,2 5-10-16,1 6-12 16,2 3 4-16,-2 4 18 0,-2 6 3 15,-5 1-1-15,-3 0-5 16,-7 8-6-16,0 7 1 16,-12 0 3-16,-5 2-1 15,-3 2-15-15,1-1-35 16,2-4-44-16,3-3-35 15</inkml:trace>
  <inkml:trace contextRef="#ctx0" brushRef="#br0" timeOffset="67027.8225">24226 13139 336 0,'1'0'55'0,"-1"0"-36"16,0 0-16-16,-3 3-11 15,-5 5 5-15,-1-1 0 16,-1 5-3-16,0 2-8 16,3 0-2-16,4 3 2 0,3-1 7 15,0 1 1-15,1 0 2 16,8-2 0-16,6 0-1 16,-1 3 3-16,2-6 11 15,2 4 0-15,-3-2 1 16,-3 0 0-16,-1-5-3 15,-4 2-2-15,-3 1 0 0,-4-3-3 16,0 3-1-16,-4 0 2 16,-12 1-3-16,-5 0-32 15,-8 0-35-15,-3-8-106 16</inkml:trace>
  <inkml:trace contextRef="#ctx0" brushRef="#br0" timeOffset="67777.7593">22653 14307 236 0,'0'0'137'15,"0"-2"-102"-15,0-10-13 16,0-1-10-16,1-3-2 0,6 0 0 16,4-3-5-16,4-3-1 15,0-1-4-15,9-4 0 16,-2-1-4-16,5-3 0 16,0 4-2-16,6 1 4 15,-4 2-1-15,3 6 3 0,-2 8 5 16,-1 4 0-16,2 6-5 15,1 0 0-15,-1 8-3 16,1 4 2-16,-3 2-1 16,-2-3-3-16,0 0-3 15,-2-6 4-15,-1-1 2 16,1-4-1-16,-2 0 6 0,0 0-4 16,2-2 2-16,-3-5-2 15,1 0 2-15,0-2 0 16,3 2-2-16,-3-2 2 15,2-2 0-15,-2 0 1 16,-1 2 0-16,-2-1 2 0,-2-3 0 16,-3 3 3-16,-2-3-3 15,4-1 2-15,-5 3-1 16,2-1-2-16,1 5-2 16,-1-1-1-16,1 5 0 15,-1 3 0-15,1 0 1 0,-1 0-1 16,-1 9-1-16,2 5 1 15,2 4 1-15,0 1-1 16,3 1 1-16,2 1-7 16,7-1-21-16,2-4-12 15,6-5-37-15,4-8-73 0</inkml:trace>
  <inkml:trace contextRef="#ctx0" brushRef="#br0" timeOffset="68730.7995">24633 14091 386 0,'-2'0'29'0,"2"-4"-11"16,0-3-10-16,0 0-1 15,2-2-4-15,7-3-2 16,5-1-3-16,0-1 0 15,8-6 1-15,5-1 2 0,6-4 6 16,2 0-4-16,6-6-1 16,8 1 0-16,1 0-2 15,4 2 0-15,2 3 0 16,-2 7-2-16,-4 4 2 16,0 4 2-16,-1 7 0 0,-3 1-1 15,1 2-2-15,3 2 1 16,2 6-2-16,-1 2-7 15,-1 2-2-15,0 1-9 16,0-1 7-16,2-1-2 16,-1-2 1-16,-1 0-1 0,-5-4-6 15,5-1 10-15,-3-4 11 16,2 0 2-16,-3 0 2 16,5-4 6-16,2-3 4 15,3-5-1-15,1-1 7 16,3-1-5-16,2-6 5 15,-2 2-4-15,3-2-4 0,-4 1-5 16,0-1-1-16,-3 1-4 16,-3 3 1-16,-2 3-2 15,-6 3-1-15,0 4 1 16,-4 2-2-16,-1 4-3 16,-4 0-1-16,1 0 3 0,-1 7-3 15,0 4-7-15,-2 4-11 16,-4-3-18-16,-4 3 1 15,-6-1-8-15,-6-8-69 16</inkml:trace>
  <inkml:trace contextRef="#ctx0" brushRef="#br0" timeOffset="69605.7678">25604 13035 365 0,'18'9'8'0,"-2"2"-10"16,6 3 1-16,-2 7 2 0,2 4-1 15,-7 2-6-15,0 0-11 16,-1-4-4-16,-5-3-4 15,-1-6 0-15,-5-5 20 16,-3-7 10-16,0-2 39 16,0 0-10-16,0-9-10 15,-3-5-12-15,-9-3 2 0,-2-4 6 16,-2-2-19-16,-3-4 0 16,-1-2 1-16,1 4-2 15,5-1 3-15,3-1 1 16,6 2-2-16,5 2 0 15,0-2-3-15,9 2-7 16,7 3-2-16,4 2-6 0,4 2 12 16,-2 4-1-16,5 6 6 15,-1 6 0-15,-3 0-1 16,-4 7 1-16,-4 10-2 16,-3 4-1-16,-10 2 3 0,-2 4-1 15,-3-2 1-15,-13-2 0 16,-1-3-13-16,0-6-30 15,0-9-66-15,3-5-95 16</inkml:trace>
  <inkml:trace contextRef="#ctx0" brushRef="#br0" timeOffset="69996.3483">25945 12808 343 0,'11'-12'46'0,"-4"1"-5"15,0 9-22-15,3 2-10 16,-3 0-10-16,0 11 1 16,0 7-2-16,-2 3 3 15,1 4-8-15,-2 0 4 16,1 2 1-16,-2-4 1 16,4 1-1-16,-1-6 0 0,1-4-6 15,-1-5-3-15,1 0-4 16,-2-6 6-16,0-3 7 15,3 0 4-15,-1-2-1 16,2-6 6-16,-2-3-2 0,2-5 2 16,2 0 6-16,-3-2 1 15,0 2 2-15,3 3-6 16,-4 3 4-16,0 3-4 16,1 4-2-16,-1 3-5 15,3 11-4-15,0 13-1 16,2 6 2-16,2 13-1 15,1 6 1-15,-1 4-12 0,-1-7-52 16,1-16-219-16</inkml:trace>
  <inkml:trace contextRef="#ctx0" brushRef="#br0" timeOffset="72839.8898">21648 17544 468 0,'-3'-10'-8'0,"3"-5"14"0,0 5 5 16,5 0-7-16,9 3-1 15,6 2-5-15,5 4 6 16,4 1-3-16,5 1-4 16,7 13 2-16,3 9 1 0,2 8 1 15,0 2-2-15,-6 7 1 16,-6-4 0-16,-5-2 1 16,-10-8-3-16,-9-6-4 15,-6-11 4-15,-4-7 6 16,-7-2 28-16,-12-4 0 15,-3-9-11-15,-4-5-6 0,3-3 1 16,1-4 6-16,10-3 12 16,8-4-11-16,4-6-12 15,21-4-10-15,18-5-4 16,14-3-8-16,14 0-14 16,11 0-15-16,5 8 1 15,-2-1-19-15,-11 8-42 0,-14 0-99 16</inkml:trace>
  <inkml:trace contextRef="#ctx0" brushRef="#br0" timeOffset="73183.6072">21552 17644 84 0,'-4'-8'-37'15</inkml:trace>
  <inkml:trace contextRef="#ctx0" brushRef="#br0" timeOffset="73996.0475">23541 17000 380 0,'0'-17'16'16,"0"1"10"-16,0 1-11 16,0 6-2-16,0 1-7 15,0 2-2-15,1 2-4 16,2-1 0-16,1 3-4 0,-3 1-1 16,-1-1 5-16,2 2 1 15,-2 0 0-15,0 0-2 16,-10 7-7-16,-5 11 0 15,-5 5 8-15,-3 7 2 16,-4 4 0-16,2 6 1 0,3 1 1 16,4-2-1-16,7-2-3 15,7 1 0-15,4-2-1 16,9-3 0-16,13-1 2 16,5-3 3-16,4-1 2 0,4-3-3 15,1 0-3-15,4-7 1 16,0-5-12-16,0-8-12 15,0-5-20-15,-4-4-55 16,-2-14-137-16</inkml:trace>
  <inkml:trace contextRef="#ctx0" brushRef="#br0" timeOffset="74777.3075">23410 17200 283 0,'-12'0'85'16,"2"0"-74"-16,3 0-10 16,3 0-9-16,4 0-43 0,0-2-53 15,4-3 14-15</inkml:trace>
  <inkml:trace contextRef="#ctx0" brushRef="#br0" timeOffset="75636.6103">24581 16861 157 0,'0'-5'-9'0,"0"-4"5"0,0 2 0 16,-6 2 3-16,-1-3 10 16,-1 3 12-16,3-4 32 15,0-2-10-15,0 0-1 16,1-1-10-16,1 1-12 15,-1 0-6-15,3-1 2 16,-1 5-6-16,-1 0 3 0,1 1-1 16,1 0 0-16,1 2-3 15,-2 0-4-15,2 2 0 16,-2-1 2-16,2 1 1 16,-2 0 3-16,2 1 0 15,0-1 4-15,-1 2-1 0,1-2 0 16,0 0-4-16,0 2-7 15,1 0-2-15,8 0-16 16,1 0-30-16,0 0-18 16,-6 0-44-16,-4 0-125 0</inkml:trace>
  <inkml:trace contextRef="#ctx0" brushRef="#br0" timeOffset="75980.3343">23196 17241 406 0,'-10'4'28'16,"4"-4"-2"-16,6 0-20 0,0 0-8 15,11 0 0-15,11 0 20 16,8-5-6-16,11-6-7 16,11-1-3-16,10-3-13 15,4-1-8-15,4-2-8 16,4-2-19-16,-4 1-29 0,-1-2-58 15,1-1 15-15</inkml:trace>
  <inkml:trace contextRef="#ctx0" brushRef="#br0" timeOffset="76370.9379">24602 16799 325 0,'-5'-4'26'16,"-1"-1"12"-16,4 0-17 16,2 1-4-16,-2 0-12 15,1 1 1-15,-1-1-1 16,0-1-3-16,-1 1 0 15,1 2-1-15,-3 0-1 0,1 1 1 16,-4 1 0-16,-2 0 0 16,0 11-1-16,-4 7-1 15,0 8 2-15,-2 12 1 16,2 6 1-16,2 11 3 16,-1 6-4-16,7-3-2 0,6-7 1 15,6-2-2-15,17-14-13 16,3-5 0-16,9-8-14 15,5-10-16-15,0-6-47 16,2-6-50-16</inkml:trace>
  <inkml:trace contextRef="#ctx0" brushRef="#br0" timeOffset="76745.9048">24964 16859 439 0,'-10'-5'23'16,"1"2"-2"-16,-3 3-14 0,1 5-7 16,0 11-1-16,1 5 0 15,2 8-1-15,4-3 1 16,4 3-2-16,0-4-1 15,7-7-12-15,8-3 3 16,5-5 7-16,1-8 3 0,3-2 8 16,1-6-8-16,-4-8 12 15,2 0 5-15,-6-6 4 16,-6 0-1-16,-6-1-4 16,-5 0 2-16,-4 1-8 15,-11 0-2-15,-5 4-8 16,-4 4 0-16,0 3-3 0,5 7-22 15,3 2-10-15,7 0-28 16,9 2-48-16,0 1-126 16</inkml:trace>
  <inkml:trace contextRef="#ctx0" brushRef="#br0" timeOffset="76917.7771">25315 16967 433 0,'4'18'20'0,"14"5"6"16,-13 4-1-16,-3 5-16 0,-2 1-5 16,0-1-11-16,-2-3-20 15,-1-10-42-15,-1-12-46 16,4-7-167-16</inkml:trace>
  <inkml:trace contextRef="#ctx0" brushRef="#br0" timeOffset="77089.6458">25629 16747 298 0,'5'16'183'16,"-3"0"-171"-16,4 7-19 16,0 11 8-16,2 3-1 15,7 5-27-15,2-12-58 16,4-10-107-16</inkml:trace>
  <inkml:trace contextRef="#ctx0" brushRef="#br0" timeOffset="77323.9887">25676 16522 522 0,'9'-20'6'0,"9"2"-1"15,8 13-9-15,13 5 3 16,9 11 3-16,4 18 1 16,8 11-3-16,-6 21 0 15,-6 16-1-15,-14 14 2 0,-16 11 0 16,-18 3 0-16,-9 0 0 16,-26-7-5-16,-13-10-37 15,-16-13-51-15,-9-20-88 16</inkml:trace>
  <inkml:trace contextRef="#ctx0" brushRef="#br0" timeOffset="78183.3012">20839 14500 408 0,'0'-32'15'16,"0"-3"18"-16,0 9-5 16,0 6-5-16,0 2-9 0,0 10-3 15,0 0-2-15,2 8-5 16,4 0-5-16,5 16-6 16,4 6 6-16,4 8 0 15,3 4 1-15,3 2 0 0,-1-6-1 16,-3-9-22-16,-5-1 7 15,-4-9 4-15,-4-8 10 16,-6-3 2-16,-2 0 0 16,-2-1-1-16,-9-8-28 15,-1 1-23-15,-1 0 21 16,4-5-1-16,7-1-26 0,2-8-77 16</inkml:trace>
  <inkml:trace contextRef="#ctx0" brushRef="#br0" timeOffset="79417.6798">20783 14453 231 0,'2'-9'56'0,"-1"2"-32"15,1-4 6-15,0 6-8 16,1-2-8-16,3 1-2 16,0 1-4-16,4 2 2 0,-1 3-8 15,6 0-1-15,-1 0 0 16,1 7-1-16,0 9 0 16,2 2 0-16,-5 7-1 15,2 2 0-15,-6 1 1 16,-1 2-2-16,-2-3-1 0,-3-1 3 15,0-5-1-15,-1-7 1 16,1-3 0-16,-2-6 0 16,0-3 1-16,0-2 13 15,0 0 4-15,-7-9 3 16,-3-6-18-16,-4-2-1 16,1-3 0-16,-2-3 17 0,4-4 4 15,-1 2-9-15,1-2-3 16,4 2-6-16,1 6-3 15,3 2-1-15,0 9 0 16,3 8-2-16,0 0-2 0,6 12-19 16,5 13 7-16,4 7 8 15,-1 10-14-15,2 5-14 16,-2 3-35-16,-1-3-51 16</inkml:trace>
  <inkml:trace contextRef="#ctx0" brushRef="#br0" timeOffset="79995.7547">20846 14462 312 0,'-2'-11'3'16,"-1"3"17"-16,1 2 8 15,0 1-5-15,2 5-12 16,0 0-9-16,0 1-2 0,0 14-9 16,0 5 1-16,0 6 6 15,5 8 2-15,2 2 0 16,-3 0-1-16,3-3-9 15,-1-4-3-15,-1-8 5 16,-3-7 6-16,0-4 1 0,-2-9 5 16,0-1 19-16,0 0 15 15,0-10-5-15,0-5-20 16,0-8-3-16,0-4 3 16,0-5 3-16,0-3 2 15,0 2-6-15,0 5-9 0,0 5-3 16,5 7-14-16,5 7-27 15,3 9-25-15,1 0-81 16,-2 12-66-16</inkml:trace>
  <inkml:trace contextRef="#ctx0" brushRef="#br0" timeOffset="81558.2571">22278 13419 153 0,'12'-27'29'0,"-2"3"81"16,-6-4-62-16,-3 2-25 15,-1-1-10-15,0-4-7 16,0 4 3-16,0 1-9 16,-5 2-2-16,-5 3-5 15,-9 5-5-15,0 6-7 0,-6 2 10 16,-7 3 3-16,-5 4 0 16,-1 1-8-16,-4 0 10 15,-4 0-7-15,0 8 7 16,1 3 2-16,-5 5-1 15,-1 5-4-15,-1 8 6 16,2 7 3-16,-4 5-2 0,3 7-1 16,4 3 3-16,7 6 3 15,5 8-2-15,9-4-1 16,6 4-2-16,6-4-11 16,8-4-56-16,6-9-43 15</inkml:trace>
  <inkml:trace contextRef="#ctx0" brushRef="#br0" timeOffset="81714.4848">21991 13788 192 0,'20'-43'44'0,"-6"-2"-2"16,-7 3-32-16,-7 7-8 15,-2 9-14-15,-18 6-31 16,-11 8-17-16,-7 6-21 0</inkml:trace>
  <inkml:trace contextRef="#ctx0" brushRef="#br0" timeOffset="82526.9379">22161 13240 355 0,'0'-22'5'16,"-5"-6"4"-16,-2 7-6 15,2 2-2-15,-2-1 1 16,0 2-1-16,1 2 1 15,-3 3 1-15,2-1 0 16,0 3-2-16,-3 0-1 16,0 1 2-16,-7 1-2 0,-7 6-2 15,-8 0-7-15,-10 3 6 16,-8 8 2-16,-11 12 1 16,-2 7-1-16,-1 6 0 15,4 10 1-15,3 5 1 0,6 7 1 16,10 10-1-16,4 6 0 15,4 8-2-15,8 4 1 16,3 3-6-16,12-1-18 16,10-1-3-16,3-7-11 15,23-13-43-15,8-14 6 16,14-20-39-16</inkml:trace>
  <inkml:trace contextRef="#ctx0" brushRef="#br0" timeOffset="82698.7889">21774 14011 76 0,'81'-34'26'0,"5"-6"-17"16,-4-7-8-16,-4-11-1 15,-5-6 2-15,-10-11 34 16,-10-5 21-16,-18-6 25 0,-9 5-41 16,-18 4-5-16,-8 12-6 15,-21 11-5-15,-20 16-10 16,-27 16-11-16,-28 22-5 16,-27 13-18-16,-32 23-40 15,-32 14-101-15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21:57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22505 7527 191 0,'-2'-9'10'0,"1"2"36"16,-3-2-12-16,0 2 1 15,-2 0-12-15,1 3-4 0,2 1-3 16,-2-3-1-16,-1 3 2 15,5 3 0-15,-4-2 4 16,5 2 0-16,0 0-5 16,0 0-8-16,0 0-4 15,0 0-5-15,0 0 1 16,0 2 4-16,5 7-1 0,0-2 0 16,2 2-1-16,-2 1-1 15,4 3 0-15,-1-1-2 16,4 1-2-16,-2-2 4 15,5-4-5-15,2-2 0 16,4-3 12-16,2-2 4 0,1 0 1 16,-2-9-7-16,5-1-2 15,0-9 2-15,1-2 2 16,0-2 2-16,5-4 0 16,-1-5 1-16,0 0-2 15,4-2-1-15,0-2-5 16,0 0-1-16,4-1-2 0,2 3-1 15,0 4 0-15,-1 5-3 16,-3 3-10-16,-3 7-6 16,-4 5-4-16,-6 7-30 15,-6 3-52-15,-11 0-84 16</inkml:trace>
  <inkml:trace contextRef="#ctx0" brushRef="#br0" timeOffset="984.5034">22485 9607 250 0,'-2'-7'10'0,"-3"1"4"16,0-1 7-16,1 0-6 0,3-1-2 16,-4-1-3-16,5 1-3 15,0-1-2-15,0 0 6 16,0 0 6-16,0 2-9 15,0 4 5-15,0-1 7 16,0 4-4-16,0 0-10 0,0 0-6 16,0 0-3-16,0 11 2 15,0 3 1-15,2 5 0 16,1 5 1-16,-2 4-1 16,-1-1 1-16,2 1-1 15,-2-3 0-15,4-3 2 16,-3-4-1-16,3-6-1 0,-1-3 0 15,1-7 1-15,3-2 11 16,4 0 4-16,5-8 8 16,7-5-7-16,6-6-10 15,9-2-3-15,7-8 7 16,3-2 4-16,4-5 4 0,4 0 3 16,4-2-5-16,-3-1-5 15,-4 4-7-15,0 1-3 16,-4 8-2-16,-5 2 1 15,-8 4-3-15,-2 7-3 16,-5 7-20-16,-8 6-20 16,-8 0-30-16,-10 0-67 0,-5 1-186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22:06.8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13879 8606 232 0,'0'-13'-16'0,"0"1"18"0,-6 2 1 15,2 0 16-15,2 3-18 16,1 0-18-16,1 2-3 15,0 0-33-15,0-3-5 16</inkml:trace>
  <inkml:trace contextRef="#ctx0" brushRef="#br0" timeOffset="499.9789">13976 8513 246 0,'1'4'24'0,"1"0"-23"0,1 4-35 15,1 7 23-15,1 6-2 16,0 4-15-16,0 7-18 15,-5 6-74-15</inkml:trace>
  <inkml:trace contextRef="#ctx0" brushRef="#br0" timeOffset="734.3197">13942 9701 439 0,'0'0'12'15,"-4"0"-8"-15,1-3-39 16,3 3-42-16,0-6-134 15</inkml:trace>
  <inkml:trace contextRef="#ctx0" brushRef="#br0" timeOffset="2984.2999">17298 8874 127 0,'-13'-4'11'15,"2"-3"16"-15,2-2 9 16,1-2-6-16,5 5-6 0,-4-4-14 16,2 2-5-16,-2-1-2 15,-1 1 5-15,3 1 0 16,-2 0-6-16,0 2 5 16,2-3-3-16,-2 7 0 15,6-4 1-15,-3 1 0 16,1 2 2-16,3 0-2 15,-2-1-2-15,0 1-2 0,0 2-1 16,2 0 1-16,0 0-3 16,0 0 3-16,0-2 5 15,0 1 9-15,7-3-17 16,0 2 4-16,1-3 4 16,5 1-5-16,-3-1-6 0,5-2 23 15,-1 0-11-15,4-2 5 16,6-2 0-16,3-1-1 15,7-5-1-15,5 1-1 16,5-3-2-16,7-1-1 0,3-2-2 16,2 1 2-1,5 0-1-15,-4-1 3 0,2 3 0 16,-3 3-4-16,-2-1-2 16,-8 5 0-16,0-2-1 15,-7 3 0-15,0 2-1 16,-4 0 1-16,1 1 2 0,-2-2 4 15,-2 3 0-15,-3 2-3 16,-2 0 0-16,-4 1-2 16,-5 2-2-16,-6 2 1 15,1 0-2-15,-9 0 0 16,-1 0-1-16,-3 0-15 0,0 4-6 16,0 1 0-16,-3 1 4 15,-4-1-18-15,-3 0-29 16,3-3-33-16,-3-2 13 15</inkml:trace>
  <inkml:trace contextRef="#ctx0" brushRef="#br0" timeOffset="3531.1649">18123 8327 276 0,'-12'-5'11'15,"1"-7"20"-15,-4 1-14 16,5 2 7-16,1 1-2 0,1-2-6 16,0 3-4-16,2-1-3 15,3 0-5-15,-1 5 0 16,1-1-1-16,-1 1 0 15,0 0 4-15,4 2-1 0,-3-1 0 16,1 1 0-16,2 1 0 16,0 0 0-16,0-2-2 15,0 2 2-15,0 0-6 16,0 0-3-16,0 0-4 16,9 0 9-16,2 3 4 0,5 3-1 15,2-1-1 1,-1 0 1-16,2 0 1 0,4 3 1 15,-1-3 0-15,1 2 1 16,6-2 5-16,3 3-1 16,5 1-5-16,0-2-3 15,-1 2-2-15,-2-2-1 16,-5 0 0-16,-8-4-1 0,-3 3 2 16,-5-1-2-16,-8 1-2 15,0 1 2-15,-3 9 0 16,-2 4-1-16,-3 12 1 15,-14 12 3-15,-13 15-2 16,-15 21-1-16,-25 15-28 0,-23 10-48 16,-24 2-268-16</inkml:trace>
  <inkml:trace contextRef="#ctx0" brushRef="#br0" timeOffset="8640.4392">22354 7852 203 0,'0'-14'17'0,"0"-3"19"0,-2 3-15 15,2 0 11-15,0 1-10 16,0 3-3-16,0-1-1 16,0 4-7-16,0 0-4 15,0 4-4-15,0-1 2 16,0 2-3-16,0 0 1 0,0 2 0 16,0 0-1-16,0 0 4 15,0 0 10-15,0 0-5 16,0 0-7-16,2 0-4 15,3 4 0-15,-1 1 0 16,1 4 1-16,0 3-1 16,1 2 2-16,0 4-1 0,-3 0 2 15,2 4 2-15,-1 0-1 16,-1 3-3-16,5 2 1 16,-3 5 0-16,2-3-1 15,0 3 1-15,0 0-1 16,3 2 1-16,-1-2 0 0,-2 2-1 15,-2-2-1-15,-1 2 2 16,-2-3-1-16,0 2-1 16,-2-1 3-16,2 2-1 15,-2 0 2-15,1 0-1 16,1 0 1-16,2-2 2 16,-3 2-2-16,3-4-2 0,-3 2 1 15,-1-1 0-15,0-3 3 16,0 1 2-16,0-2 1 15,0 0-3-15,0-3-2 16,-1-1 1-16,-3-1-3 16,4-1 1-16,-1-1 2 0,1-2 0 15,0 0 0-15,0 0 0 16,0-3-1-16,0 0-1 16,3-1 0-16,0-1-1 15,-1-5-1-15,2 0 1 16,-3-3 0-16,2-1-1 15,-3-1 4-15,0-3 1 0,0 0 2 16,0 0 5-16,0 0 0 16,0 0 0-16,0 0-2 15,0 0-4-15,0 0 0 16,0 0-2-16,0 0-1 0,0 0-1 16,0 0-2-16,0 0-1 15,0 0 1-15,0 0-1 16,0 0-1-16,-3 0-22 15,-4-3-27-15,-1-9-30 16,-12-15-106-16</inkml:trace>
  <inkml:trace contextRef="#ctx0" brushRef="#br0" timeOffset="12921.4808">13785 8186 275 0,'6'0'20'0,"-1"-3"-14"15,2 0-7-15,1 1 1 16,4 2 4-16,2-2-1 16,1 0 1-16,-1 0-2 15,0 2 1-15,0 0-2 16,1 0 0-16,-3 0 5 0,-5 0 0 16,5 0-2-16,-7 0-3 15,-2 0 3-15,3 0 0 16,1 6 7-16,1 2 3 15,0 2 11-15,3 4-16 16,2 4-5-16,-3 3 0 0,1 4-2 16,2 2 1-16,-3 5 2 15,5 4-4-15,-4 1 0 16,3 1 3-16,-1 1-3 16,1-1-2-16,0-1 2 15,0-2 1-15,3-4-4 0,-3-1 2 16,3-8-2-16,0-5 3 15,-2-2-1-15,0-4 0 16,0-4 1-16,-1-2 4 16,-1-3 4-16,0 0 1 15,-3-2 2-15,0 0 2 16,0 0-2-16,-1 0-2 0,0 0-4 16,-2-2-2-16,-1-2-2 15,-1 1-1-15,-2 1 0 16,-1 2 2-16,-2-2-2 15,0 2 4-15,0 0 1 16,0 0 0-16,0 0 1 0,0 4-6 16,-5 7-2-16,-2 5 1 15,-2 3 1-15,-2 6-1 16,0 2 0-16,1 3-1 16,-1 1 2-16,0 1-1 15,2 3 0-15,1 5-1 0,2 2 1 16,2 6 0-16,1 6-1 15,1 3 1-15,2 4-1 16,0 4-2-16,0 2 0 16,5-2-2-16,2-2-4 15,0-8 6-15,1-6 3 0,-1-14-1 16,-2-5 0-16,-1-12 2 16,-1-2-1-16,-1-5 1 15,-2-2 8-15,0-2-2 16,0 0 0-16,-2 0 1 15,-5 0-3-15,-5 6 0 16,-6 1-3-16,-6 11 0 0,-10 9-2 16,-14 10-4-16,-21 5-75 15,-18-4-137-15</inkml:trace>
  <inkml:trace contextRef="#ctx0" brushRef="#br0" timeOffset="17374.6894">7220 7522 116 0,'-6'-9'16'0,"1"0"24"0,2 2 2 16,-1-1 1-16,1 5-27 15,-1-2-4-15,2 3-4 16,-2-2-1-16,0 1 4 16,1-1-4-16,0 0 5 0,-1 4-1 15,1-1-3-15,-3-1-3 16,1 2 0-16,-1 0-1 15,1 0-1-15,0 2 2 16,-2 7-3-16,1 3-2 16,0 3 1-16,3 4-1 15,-3 4 0-15,3 0 0 0,0 6 1 16,-1 2 0-16,-1 2 0 16,-1 3-1-16,0 5 2 15,3 0-1-15,-1 4 1 16,3 3 2-16,1-2-2 15,0 4-2-15,0-2 4 0,7 0 0 16,0 0-3-16,1 1 0 16,-3-2 0-16,0 3-1 15,2 4 2-15,-4 0-1 16,4 1 2-16,-4 2 0 16,2-2 0-16,2 4-2 0,-2-2 0 15,-1-1-1-15,2-1 1 16,-1-3 1-16,-3-2-3 15,3-4 4-15,1-3 1 16,-1-4-3-16,0-5 1 16,1-2 5-16,-1-5 2 0,1-4-1 15,-3-3-1-15,2-3-3 16,-1-2 0-16,-2-5-1 16,-1 3 1-16,4-4 1 15,-5-2-2-15,1-1 1 16,-1 1 1-16,0-2 0 15,0 0-2-15,0-2 0 0,0 0-2 16,0 2 0-16,0-3 0 16,0 0-1-16,0-1 1 15,0-1 0-15,0 0 6 16,0 0 14-16,0 0 2 0,0 0-2 16,0 0-2-1,0 0-8-15,2 0-6 0,-2 0-2 16,0 0-2-16,0 0-2 15,0 0 2-15,0 0-1 16,0 0-2-16,0 0-5 0,0 0 0 16,0 0 3-16,0-3-3 15,0-5-6-15,0-2-7 16,0-2 3-16,0 1-1 16,-2-8 4-16,-4 6 1 15,1-5 8-15,-2-2 4 16,0-1 0-16,-2-1 1 0,0-1 2 15,0-2 5-15,2-2 4 16,0 1-1-16,-3 1 0 16,4 0-4-16,-1 0-2 15,0 1-2-15,0 3 0 16,0 2-1-16,1-1 0 0,0 0-1 16,-2 0 2-16,1-1-1 15,0-2 1-15,-1 2 0 16,-2-2 1-16,1 1 2 15,2 0-3-15,1 1 0 16,-2 5 1-16,2 0 0 0,1 5 0 16,2 1-2-16,-1 4 0 15,4 3 0-15,-2-1-1 16,2 4-1-16,0 0-5 16,0 7-17-16,2 7 17 15,5 8 5-15,0 8 0 0,1 10 2 16,2 4-1-16,-1 6 0 15,4 6 1-15,-1 6-1 16,1 4 0-16,2 7 0 16,0 7 0-16,0 6 0 15,-1 6 0-15,-1 1 0 16,-2-1 0-16,-6-9 1 0,-2-7-1 16,2-6 0-16,-5-12 0 15,0-9 0-15,0-6 0 16,0-3 1-16,0-7-3 15,0-6-34-15,-19-14-53 16</inkml:trace>
  <inkml:trace contextRef="#ctx0" brushRef="#br0" timeOffset="20702.7817">3420 7828 270 0,'-20'-4'6'16,"4"-11"0"-16,2 2-2 16,5-3 7-16,2 2 18 15,5-2-4-15,2 0 0 16,0 0-13-16,2-4-6 16,10 1-4-16,3-3 3 15,2-1-4-15,5 0-2 0,4-2 4 16,1 0-3-16,3-2-1 15,2 2 5-15,-1 2 4 16,1 3 2-16,2 1-2 16,0 3-2-16,0 2-4 0,5 3-2 15,2 0 1-15,1 2-1 16,2 4 1-16,-3-1-1 16,0 5 0-16,-2-1 0 15,-2 2 0-15,-3 0 0 16,0 0 1-16,-2 2-1 15,2 5 0-15,-1-2 1 0,-3 4-1 16,6 0 0-16,-2-2 0 16,0 0 2-16,3 2-3 15,-3-2 2-15,1 2-2 16,-1 2 2-16,4-1-1 16,-8 0 1-16,3 0-2 0,-6-3 1 15,0 1 1-15,-4-3-1 16,1-2 1-16,-3-3-1 15,-3 0 0-15,4 0 0 16,-3 0 1-16,0-3-1 0,0-2 0 16,-1-3 0-16,0 1 0 15,-2 0 1-15,-1 2-1 16,-1-3 0-16,-2 3 0 16,-2 0 0-16,-2-2 1 15,-2 1 0-15,-1 1 1 16,-2 0-1-16,2-1-1 0,-4 3 1 15,1-1-1-15,-2 0 2 16,2 3 1-16,-2-3-1 16,0 4 1-16,0-2 1 15,0 1-3-15,0 1 3 16,0-2-1-16,0 2 1 16,0 0-1-16,0 0-1 0,0 0-1 15,0 0-4-15,2 0 1 16,-1 0 2-16,5 2-1 15,1 3 2-15,1 1-1 0,-2 1 0 16,1 0 0-16,6 0 0 16,0 2 0-16,2 0-1 15,4-4 2-15,1 2-1 16,2-3-2-16,5 1 3 16,-1-1-1-16,3-4 0 15,1 1 0-15,2-1 1 16,1 0-2-16,1 0 1 0,1 0 1 15,4-1-2-15,-3-3 1 16,-4 2 0-16,2-1 0 16,-3 3 0-16,-1 0 1 15,-1 0-1-15,-2 0-1 16,-3 3 2-16,2 4-1 0,1 0 0 16,0 6-1-16,0-1 1 15,0 3 0-15,2 5 1 16,-2-3-1-16,0 3 0 15,-1 3-1-15,-1-1 2 16,-3-1-1-16,0 2 0 0,-1-2 0 16,0 1 0-16,-2-2-1 15,0-4 1-15,1 5 0 16,-1-3 1-16,-2 0-1 16,1-2-1-16,-4 0 2 15,0-2-2-15,1 0 1 0,-3-3 0 16,3 2 1-16,-5-5-1 15,2-1 0-15,-2 1 0 16,-3-2 0-16,0-2 0 16,-2 1 0-16,0 1 0 15,2 1 0-15,-5 1 0 0,1 4 0 16,-3 2-19-16,0 1-24 16,-2-8-52-16,-14-7-179 15</inkml:trace>
  <inkml:trace contextRef="#ctx0" brushRef="#br0" timeOffset="23312.1394">7608 9190 235 0,'3'-9'2'0,"2"-4"44"15,2 2-14-15,1 1-14 16,1 1-11-16,-2 0-3 16,4 0 2-16,0 2-5 15,-2 1 1-15,4-1-2 0,-1 2 0 16,4 2 0-16,2-5 0 16,2 3 0-16,5-2 0 15,-2-1 0-15,2 1 0 16,2 2 0-16,0-2 0 15,2 4 2-15,3 0-4 16,1 2 3-16,2 1-1 0,6 0-1 16,-2 0 2-16,2 0-1 15,3 0 1-15,2 0-1 16,4 0-1-16,2 1 1 16,2-1 1-16,5 4-1 15,4 0-1-15,-2-1 2 0,2-1-2 16,-2 2 0-16,2 1 2 15,0-2 0-15,-4 3-1 16,4-1 0-16,3 2-2 16,-1 3 3-16,4-2-1 0,0 3-1 15,1-2 2-15,0 2-1 16,2-2-1-16,0 0 2 16,-4-1-4-16,1-1-1 15,-5-2 0-15,-1 0-11 16,-2-2 12-16,-1 1 1 15,-6-3 3-15,2 1-8 0,-3-2 13 16,-1 0-3-16,-2 0-3 16,0 0 1-16,-7 0 0 15,1-7 1-15,-7 2-2 16,-3-3 0-16,-1 4 1 16,-6-4 0-16,-4 1 1 15,-2 0 5-15,-3 0-3 0,1 0 2 16,-5-3 2-16,0 3 2 15,-1 0 0-15,-3 0-3 16,3 2-4-16,-2-1 0 16,-4 1-1-16,1 2 0 0,0-3-1 15,3 2 1-15,-4 1 2 16,1-2-1-16,0 1-1 16,1 1-1-16,1-1-1 15,2 2 0-15,2 1 0 16,1-2 0-16,2 3 0 0,3 0 0 15,4 0 0-15,3-1 0 16,-1-1 0-16,3 2 1 16,6-2 0-16,-3 0-2 15,4-1 1-15,3 3 0 16,0-4 1-16,5 3-1 16,-1-3-1-16,5 2 2 0,0 1-2 15,5-3 1-15,3 2 0 16,-1-2 0-16,2 3 1 15,2-1-2-15,2 0 1 16,1 0 0-16,0 2 1 16,1 0-2-16,4 0 2 0,0 0-1 15,1 0 0-15,0 2 0 16,3 2 0-16,0 1 0 16,-1 1 1-16,1 2-1 15,-2-2 0-15,-1 1 0 16,-5-2 0-16,0 4 0 0,-4-1 0 15,-3 0-2-15,-3 3 3 16,3-1-1-16,-4 3 0 16,-2-1 0-16,-1 5-1 15,0 1 3-15,-3-1-2 0,-5 3-1 16,-1 0 1 0,-4-1 0-16,-2 0 1 0,-2-2-1 15,-5 3 0-15,-1-3-1 16,-3 1 1-16,-2 2 0 15,1 0 0-15,0-1 0 16,-1-1 0-16,-3 2 0 0,-2-1 0 16,-1-3 0-16,-1 2 0 15,-1-4-1-15,-5-1 1 16,-1-3 1-16,1 0-1 16,-1-2 1-16,-2 1 0 15,1-2 0-15,-1-1 1 16,3-3 1-16,-5 2-2 0,1-3 3 15,-1-2 2-15,1 2 3 16,-1-2 0-16,1 0 3 16,-3 0-2-16,1 0 1 15,2 0-3-15,-3 0-2 16,4 0-5-16,-5 0 2 16,2 0-3-16,-1 0 0 0,1 0 1 15,0 0-1-15,-2 0 1 16,0 0 1-16,2 0 1 15,-2 0 1-15,0 0-2 16,0 0 0-16,0 0 0 0,0 0 0 16,0 0-2-16,0 0 0 15,0 0 0-15,0 0 0 16,0 0 0-16,0 0 1 16,0 0-1-16,0 0 1 0,0 0 12 15,0 0 3-15,0 0-7 16,0 0-6-16,0 0-3 15,0 0 1-15,0 0-1 16,0 0 0-16,0 2 1 16,0 1-2-16,0 3-4 15,-7 4-29-15,-12-1-21 0,-8-4-50 16,-5-5-122-16</inkml:trace>
  <inkml:trace contextRef="#ctx0" brushRef="#br0" timeOffset="25202.6096">18783 7914 370 0,'3'-21'7'0,"-3"2"17"15,3-1-15-15,1 9 2 16,-2 0-8-16,-1 4-2 16,1 2-1-16,-2 1 1 15,0 2-1-15,0 1 0 0,0 1 0 16,0 0-1-16,0 0-10 15,0 1-7-15,-7 9 13 16,-5 2 1-16,-6 6 2 16,-6 6-2-16,-2 2 3 0,-3 3 3 15,0 6 0-15,-1-1-2 16,5-1 1-16,-1 3-1 16,4 0 1-16,3-1-2 15,-1 5 2-15,2-1-3 16,0 0 3-16,0 4-1 15,1 1 0-15,0 1 1 0,3 0-2 16,1 1 0-16,3-3-1 16,1 0 2-16,5-2 0 15,0-4-2-15,4 1 1 16,0-1-1-16,6-1 2 16,3-1 2-16,3-4 0 15,5 1 2-15,0-3-5 0,5-3 1 16,3-3 9-16,6-1 0 15,6-3 1-15,7-4-2 16,6-1-2-16,5-1-3 16,3-1-1-16,1-3 0 0,2 0-1 15,-3 1-1-15,-3 0-16 16,-5-3-43-16,1-7-69 16,-12 0-90-16</inkml:trace>
  <inkml:trace contextRef="#ctx0" brushRef="#br0" timeOffset="25999.4498">28321 7902 165 0,'7'-25'48'0,"-5"0"-38"15,2-2-2-15,-3 5 11 16,1 1 22-16,-2 2 7 16,2 1-15-16,0 0-7 15,1 4-12-15,3 1-6 16,-1 4-5-16,1 2-1 0,1 0 2 16,3 7-4-16,7 0-4 15,6 0 1-15,10 14-7 16,13 8 0-16,13 4 4 15,9 9 9-15,13 5-4 0,-1 9-3 16,-5 0 4-16,-13 5-3 16,-9 0-4-16,-16-3 3 15,-10 3 5-15,-5-1 5 16,-4 1 13-16,-2 3 4 16,-4 3-8-16,-1 3-2 15,-7 1-8-15,-4 4-3 16,-23 5-1-16,-28-3-22 0,-27-8-63 15,-32-14-246-15</inkml:trace>
  <inkml:trace contextRef="#ctx0" brushRef="#br0" timeOffset="30999.6314">3537 9248 192 0,'2'-9'28'16,"5"-1"-5"-16,-2 2-5 15,3 0 0-15,-1 1-4 16,0 0-2-16,0 1-6 16,0 1-1-16,1-1-3 0,0-1 0 15,-1 0-1-15,3-1 1 16,0-2 0-16,-1 0 0 15,4 1 4-15,-2-6 0 16,1 5-1-16,3-3-2 16,-1 1-1-16,-1-1-1 0,1 2 2 15,2 1-2-15,-2-1 0 16,6 2-1-16,-4 0 1 16,6 2-1-16,0 2 0 15,0-1 0-15,7 1 0 16,0-2 0-16,3 3 1 15,0-1-1-15,1 1 0 16,0 3 0-16,-5-1 1 0,1 2-1 16,-1 0 0-16,1 0 0 15,0 7 1-15,2 0 3 16,-1 2-4-16,2 2 1 16,1-2 0-16,-1 0 0 0,2-1 2 15,-2-1-1-15,3-1 0 16,1-1 1-16,-2-3-1 15,-2 2 1-15,1-4 1 16,-5 1 1-16,3-1-3 16,-2 3 0-16,-2-3 0 0,0 0-1 15,2 0 0-15,-3 0 2 16,2 0 1-16,3-4 1 16,1-2 0-16,-1-1-1 15,-1 0-3-15,1-2 0 16,-6 0 0-16,0 2 2 15,-3-2 1-15,-3 2 0 0,0 0 0 16,-4 0-1-16,0 1-1 16,1 1 0-16,-3 0 0 15,1 0-2-15,-1-1 1 16,-1 1 0-16,-1 1 1 16,2-1 0-16,-6-1-2 0,0 3 0 15,-2-1 3-15,3 1-3 16,-5 1 0-16,6-2 0 15,0 4 1-15,2-1-2 16,1-1 1-16,7 0 0 16,0 0 1-16,3 1-1 0,1-3 0 15,3 2 1-15,1 0-1 16,1 0 0-16,-1 1 0 16,1-1 0-16,3 2 0 15,-1 0 0-15,3 0 0 16,4 0 0-16,2 5 0 0,0 3 0 15,4-1-1-15,-1 3-2 16,2 0 1-16,1-2 1 16,2 1 1-16,0 0-1 15,1 2 2-15,-1-1-1 16,-3 3 0-16,4 0-1 16,-4 2 2-16,1-1-2 0,-2 3 1 15,1-3 0-15,4 2 1 16,-3-2-1-16,-4 0-1 15,0 1 2-15,-3-1-1 16,-3-3 0-16,-5 1 0 0,-4-1-1 16,-4 0 2-16,-4-3-2 15,-4 2 2-15,-2-5-1 16,-4-2 1-16,-1 1-1 16,-1-1 5-16,-3 1 1 15,5 2-6-15,-1 6 1 16,2 1 0-16,-9-3-3 15,-11-10-118-15</inkml:trace>
  <inkml:trace contextRef="#ctx0" brushRef="#br0" timeOffset="33859.0211">7606 7885 183 0,'-7'-3'15'16,"0"-2"15"-16,-1-1 16 15,1 1-7-15,4-1-8 0,-2 0-5 16,-1 2-6-16,2-3-5 15,0 0 0-15,1-2-2 16,1 2-1-16,2-4-2 16,0-2-3-16,0 1-5 15,9-2-1-15,6-4-1 0,3 0 2 16,6-3-4-16,4-1 4 16,0-1-1-16,10 0 0 15,0-2-1-15,7 1-1 16,4-1-1-16,4 3 4 15,4 0-3-15,6 2 2 0,2 2-1 16,-1 4 1-16,4 2-1 16,0 3 0-16,0 2 1 15,3 1-2-15,5 4 1 16,-1 2 0-16,3 0 1 16,4 0-2-16,1 0 1 15,5 6 1-15,0-2-1 0,2-1 0 16,1-1 1-16,4 0-1 15,-3-2 3-15,1 0-3 16,-3 0 0-16,0 1 3 16,0-1-3-16,0 0-1 15,-3 4 2-15,1-2 0 0,-2-1-1 16,-3 1 1-16,-2 0 0 16,-4-2 0-16,-5 0-1 15,-4 0 1-15,-5 0-1 16,-6-9 1-16,-3-3 1 15,-7-3-2-15,-7 0 1 16,-6-3 0-16,-5-2 0 0,-4-2 0 16,-4 1 1-16,-3 3 2 15,-6-3-2-15,0 3 2 16,-5 2 0-16,-2 4-1 16,-5 2 0-16,2 2-2 15,-2 2 0-15,0 3-2 0,0-1 4 16,0 1-2-16,-2 1-1 15,-2 0 1-15,3 0-2 16,-1 0 1-16,-2 2-1 16,3 0 2-16,-3 2-1 0,2 7-1 15,2 2 0-15,0 5 0 16,4 2-1-16,6 2-3 16,10-3 2-16,5 5 0 15,4-6 2-15,6-4 1 16,6 1 0-16,3-3 1 15,5-1-1-15,3 0 0 0,3 0-3 16,8-4 3-16,4 2-2 16,5-1 2-16,9-1 0 15,1-1 0-15,4-2 1 16,4 1-1-16,5-3 0 16,0 2 0-16,0 0 0 0,0-2-1 15,2 1 2-15,-1 3-1 16,-4 0-1-16,1 1 2 15,-1 2-2-15,-5 2 1 16,3 4-2-16,-4-1 4 16,-1 4-2-16,0 4 0 0,-7 0 0 15,1 2-2-15,-5 3 2 16,-3 4 2-16,-2 0-2 16,-6 3 0-16,-4 2 0 15,-4-1 0-15,-2 7 0 16,-4-3 0-16,-7 7 0 15,-3 0 0-15,-5-2 0 0,-5 5 0 16,-3-6 0-16,-5-3 0 16,0-3 0-16,-4-5 0 15,0-3 2-15,-5-6 1 16,1-1 6-16,1-4-1 0,-2-2-4 16,-1 2 1-16,-2-2-3 15,0 6-2-15,-6 7 1 16,-3-7-20-16,-24-13-88 15</inkml:trace>
  <inkml:trace contextRef="#ctx0" brushRef="#br0" timeOffset="36577.6082">14006 7982 397 0,'63'-5'-98'0,"0"-8"117"16,1 3-6-16,8 6 2 15,9 2-10-15,2 2 0 16,-1 0-2-16,6 0 1 16,2 6-2-16,0 4 4 15,3 4-4-15,-3 3 3 0,3 2-4 16,-1 6 1-16,1-2-1 16,-3 7 1-16,-2 0-1 15,-6 5 0-15,1 2 0 16,-4 4-1-16,-4 3 0 15,1 6 0-15,-2-2 1 16,-1 6-2-16,5 0 1 0,-4-2 1 16,4 1-2-16,1 4 3 15,-3 0-2-15,0-1 0 16,-1-1 1-16,-6 0-2 16,-4-3 2-16,-2 0-1 0,-7-2 1 15,-6 0-2-15,-2 0 1 16,-2-2-3-16,-6 2 6 15,1-1-3-15,0-1 1 16,0 2-2-16,-4-1 2 16,1 1-1-16,2-4 0 15,-4-3-1-15,-1 0 2 0,-2-6-1 16,-1-2 1-16,-2-2-2 16,1-1 1-16,-4 0 0 15,2-4 0-15,0 1 1 16,1 0-1-16,1-2 0 15,1-1 1-15,4-2-2 0,1-1 1 16,-1-2 0-16,1-3 0 16,-3 0-1-16,0-4 3 15,-2 0-3-15,-2-3 2 16,-1-1-1-16,0-4-1 16,0 1 3-16,1-2 3 0,1-1 8 15,3-2-5-15,-2-1-5 16,4-1 0-16,0 0 0 15,1 0 1-15,-6-3 1 16,-1-1-1-16,-6-2-1 16,-6 0-3-16,-4 4 1 15,-5-2-1-15,-6 1-14 0,-3 0-10 16,0-1-37-16,-8-1-9 16,-6-2 2-16,-3-1-13 15</inkml:trace>
  <inkml:trace contextRef="#ctx0" brushRef="#br0" timeOffset="36874.4216">18037 9983 165 0,'-11'0'25'0,"1"-5"0"16,3 1 15-16,1 1-4 16,2 1 6-16,4 0-24 0,-2 0-8 15,2 2-7-15,0 0-3 16,5 0-7-16,7 0-1 15,5 0 10-15,7 4 1 16,5 1 6-16,5-1-4 16,1-1 2-16,0 1-1 0,-1 0 1 15,-1-4 2-15,-3 1 3 16,-4 1 3-16,-6 0-3 16,1 3-3-16,-6 6-6 15,-2 3-3-15,-9 11 0 16,-4 11-2-16,-27 14 2 15,-22 7-20-15,-23-3-75 0</inkml:trace>
  <inkml:trace contextRef="#ctx0" brushRef="#br0" timeOffset="37515.0117">18660 9290 328 0,'7'-19'-4'0,"2"-2"40"16,1 3-22-16,-2 4 4 16,-1 3-8-16,0 4-6 15,-1 3-2-15,0 2-4 0,-3 2 1 16,-1 0 3-16,-2 16-2 15,0 1-2-15,-2 10 1 16,-13 9 2-16,-6 12 1 16,-4 7-1-16,-4 9 2 15,2 1-3-15,0 6 0 0,8-4 1 16,8-2-1-16,5-7 0 16,6-2 0-16,0-3-1 15,15-6 1-15,1-3 1 16,9-4 0-16,2-3-3 15,9-3-6-15,3-4-17 16,8-7-53-16,9-9-43 16</inkml:trace>
  <inkml:trace contextRef="#ctx0" brushRef="#br0" timeOffset="38577.4746">28352 9196 334 0,'5'0'43'0,"2"0"-28"16,-2-3-10-16,4-1-5 0,2 3-1 16,-4-1 2-16,2 0 1 15,3 0-5-15,0-1 12 16,6 3-9-16,6 0 0 16,7 0 4-16,6 0 1 15,0 10-4-15,6 1 0 16,1 5 1-16,-5 4-1 0,-2 5 0 15,-3 7 0-15,-7 7-1 16,-7 9 0-16,-11 11 1 16,-9 7-1-16,-2 12 1 15,-19 11-1-15,-12 12 2 16,-13 9-1-16,-17 8 2 0,-27 5-27 16,-30-1-114-16</inkml:trace>
  <inkml:trace contextRef="#ctx0" brushRef="#br0" timeOffset="41327.3379">28773 7921 452 0,'-8'-28'-39'16,"1"-2"44"-16,3 3 8 15,2 7 5-15,2 6-2 16,0 4-4-16,0 0-6 0,9 5-5 16,5-1-5-16,8 6 3 15,7 0 1-15,5 3-2 16,5 11-1-16,5 9-7 15,2 9-6-15,-4 10 6 16,-7 15 1-16,-2 5 4 16,-6 12 2-16,-5 8 3 15,-1 7 1-15,-3 9 0 0,-4 4 3 16,1 5-1-16,-7 2-1 16,-1-2 0-16,-1-2 0 15,-6-5-1-15,0-3-1 16,0-8 1-16,-9-6-1 15,-2-7 0-15,-2-5 2 16,3-9 13-16,-1-10-2 0,2-8 1 16,0-5-5-16,6-3 2 15,-3-4-8-15,3 0-2 16,-3 3-4-16,-5-3-47 16,-3-9-86-16</inkml:trace>
  <inkml:trace contextRef="#ctx0" brushRef="#br0" timeOffset="42920.974">14094 10378 353 0,'0'-4'20'0,"0"0"-6"16,0 1-9-16,0 3-3 16,0 0-5-16,0 7-2 0,2 7 5 15,0 9 2-15,3 8-2 16,-3 12 1-16,-1 7-1 15,-1 7 1-15,0 8-1 16,0 4 0-16,0 9 1 16,-1-3-1-16,-5 4 0 15,5 0 0-15,-1 2 1 16,2-5 3-16,0 3 2 0,0-10 0 16,0-1 0-16,0-4-1 15,0-7-3-15,0-6 0 16,3-9 2-16,-1-8-1 15,0-3-1-15,0-10 2 16,-2 2-3-16,1-5 0 0,5 3-1 16,-1 1 0-16,1-6-35 15,-6-9-148-15</inkml:trace>
  <inkml:trace contextRef="#ctx0" brushRef="#br0" timeOffset="44765.1681">29113 8262 419 0,'9'-20'26'0,"2"2"-9"0,1 2-8 16,5 5 6-16,0 6-12 16,3 5-5-16,2 0 3 15,0 5 0-15,0 10-1 16,2 6-1-16,-2 6-1 16,-3 7 0-16,1 7 1 15,-3 7 0-15,-3 8 1 0,-2 9 0 16,-1 10 0-16,0 7 0 15,-5 6 0-15,1 6 0 16,-4 8 1-16,1 5-1 16,-3 4 1-16,3 5-1 0,-4-1 0 15,2 7 0-15,-1 1 0 16,1 1 0-16,2 3 0 16,1 2 0-16,1 3 0 15,1 0 1-15,-2 2-1 16,0-4 0-16,-1-2-1 15,-2-6 1-15,-2-7-1 0,-2-2 2 16,2-8-1-16,0-5 0 16,0-9 1-16,0-3-2 15,0-10 2-15,2-3 3 16,4-9 2-16,4-3 3 16,-1-10-1-16,4-3 1 15,-3-9 0-15,1-4-6 0,2-5-1 16,-6-3-1-16,-2-4-1 15,-5 0-8-15,-5-11-47 16,-20-11-142-16</inkml:trace>
  <inkml:trace contextRef="#ctx0" brushRef="#br0" timeOffset="45577.6087">23491 13021 449 0,'-5'-11'7'16,"-2"1"-4"-16,4 2 0 16,1 6-3-16,1 1 0 15,1 1 0-15,-2 0 0 16,0 5-2-16,-1 11-3 0,-3 9 3 15,-3 14 2-15,0 9-1 16,-1 9 2-16,1 4-1 16,9 0 0-16,0-4-1 15,14-7-3-15,15-8-2 16,12-15-6-16,4-7-2 0,3-11 1 16,-4-9 4-16,-5-4 11 15,-5-15 7-15,-9-5 19 16,-6-9-13-16,-9-3 2 15,-5-4-1-15,-5-2-2 16,-9-1-9-16,-7 4 1 0,-5 5-5 16,-6 7 1-16,0 12-4 15,-2 7-2-15,0 8-20 16,0 11-12-16,6 15-22 16,2 10-45-16,4 5-16 0</inkml:trace>
  <inkml:trace contextRef="#ctx0" brushRef="#br0" timeOffset="45858.8376">23999 13782 561 0,'-27'-73'27'0,"-1"-11"-11"0,4-1-2 16,4-4-4-16,6 0 1 16,8 5-7-16,6-4-3 15,0 5-2-15,8 3-1 16,9 4 1-16,5 10-7 16,2 9-15-16,0 7-11 15,1 13-22-15,-1 12-18 0,-7 9-60 16,-12 12-73-16</inkml:trace>
  <inkml:trace contextRef="#ctx0" brushRef="#br0" timeOffset="46046.3381">23640 13421 420 0,'0'1'63'16,"4"-1"-30"-16,15-4-32 15,10-12 1-15,12-2-1 0,13-4-14 16,13 0-13-16,4-3-13 16,-1 7-40-16,-2 0-89 15,-7 7-21-15</inkml:trace>
  <inkml:trace contextRef="#ctx0" brushRef="#br0" timeOffset="46311.9311">24397 13716 142 0,'7'17'43'0,"-2"-10"12"0,-2-6-10 15,-1-1 49 1,-2-18-26-16,-2-10-36 0,-7-15-16 16,-4-11-5-16,-3-14 3 15,2-10 1-15,-5-6-1 16,4-6 0-16,2 1-1 15,4 1-3-15,2 8 1 0,2 10-6 16,5 9-5-16,0 12 0 16,5 6-8-16,9 9-25 15,8 7-24-15,1 7-35 16,-1 6-132-16</inkml:trace>
  <inkml:trace contextRef="#ctx0" brushRef="#br0" timeOffset="46468.1752">24102 13324 407 0,'15'-2'24'16,"11"-14"-42"-16,9-7-53 15,13-2-4-15,5-3-25 16</inkml:trace>
  <inkml:trace contextRef="#ctx0" brushRef="#br0" timeOffset="47249.3865">24679 13144 293 0,'15'0'43'0,"-1"-5"-23"15,-1-4-12-15,-1-2 13 16,1-3 5-16,-6-1 3 15,-1 2-5-15,-6-6-4 16,0 1-3-16,0 3-5 16,-9-2 0-16,-6 3-8 0,-7 3-3 15,-2 3 0-15,-5 0-1 16,4 5 0-16,-1 3-1 16,11 0 1-16,3 3-1 15,12 10-19-15,5 5-13 16,17 6 7-16,7 7 5 0,5 1-9 15,7 2 1-15,-1 0 7 16,-2-2 16-16,-8-2 9 16,-8-3-1-16,-6-1-2 15,-8-7-2-15,-8-3-1 16,0-4 4-16,-1-1 4 0,-8-7 10 16,2 0-9-16,0-4-1 15,1 0 10-15,4-4 11 16,2-7 3-16,0-5-22 15,6-7-8-15,3 5 3 16,3-4 3-16,1 4-5 0,0 4-2 16,1 6 2-16,0 4-3 15,3 4 1-15,2 1 1 16,0 14 0-16,1 12 0 16,4 8 0-16,0 9 1 15,-3 7 0-15,-2 7 0 16,2 3 1-16,-7-2 1 0,-3-5-10 15,-2-10-4-15,-2-10 5 16,-4-13-22-16,-3-8 33 16,0-13 1-16,0-5 30 15,-7-19-23-15,-5-8-9 16,-5-9-2-16,0-9 1 0,-1-3 1 16,2-8 1-16,1 2-1 15,6 1 2-15,4 7 2 16,5 5 2-16,0 5 0 15,4 9-7-15,6 5 0 0,5 6-4 16,1 6 0-16,4 7-14 16,-3 6 1-16,1 2 4 15,-4 9 1-15,-2 7 3 16,-11 5 0-16,-1 3-4 16,-5 1 2-16,-11-1 5 15,-2-2 0-15,0-6-8 0,3 0-5 16,5-4-23-16,3-5-42 15,7-6-9-15</inkml:trace>
  <inkml:trace contextRef="#ctx0" brushRef="#br0" timeOffset="47593.1186">25134 13210 260 0,'13'-14'55'16,"-1"0"1"-16,-2 4-23 16,4 3-1-16,-2 6-9 15,3 1-18-15,0 0-2 16,5 12-3-16,-4 2 0 15,1 4-7-15,-7 2-14 16,-6-1-8-16,-4-2-17 0,0-5-5 16,-7-4 33-16,-2-3 21 15,-1-5 18-15,3 0 17 16,5-2 2-16,2-7-7 16,0-4-19-16,7-5-12 15,8-1 0-15,1-6 5 0,4-2-5 16,0-3 0-16,3 3-1 15,-1 0-1-15,-4 4 0 16,1 5-1-16,-1 7 2 16,-4 6 1-16,3 5 0 0,-5 0-2 15,5 5 0-15,-3 8 0 16,1 5-2-16,-7 3-4 16,-1 2-21-16,-3-1-32 15,-4-4-63-15,0-5-15 16</inkml:trace>
  <inkml:trace contextRef="#ctx0" brushRef="#br0" timeOffset="47780.5971">25453 13010 286 0,'3'-21'112'0,"-3"-1"-71"15,0 3-11-15,1 6-15 16,-1 3-9-16,0 4-7 15,4 6-21-15,1 0-39 16,0 0-103-16,6 6 88 16,0 4-1-16</inkml:trace>
  <inkml:trace contextRef="#ctx0" brushRef="#br0" timeOffset="48639.9069">25573 13007 104 0,'19'15'44'16,"-1"2"14"-16,-1-1 9 15,-2-2-13-15,1 2-17 16,-6 0-23-16,2-2-8 0,-7 1-3 15,-2-3 1-15,-1-3-2 16,0-2 1-16,-2-1-2 16,0-5 0-16,3-1-2 15,1 0 1-15,2-1 4 16,5-13-2-16,1-4 0 16,4-6-1-16,3-4-1 0,0 1 1 15,3-1-1-15,-2 4 0 16,-5 6 3-16,4 6 1 15,-9 5-2-15,2 5 8 16,2 2-7-16,-2 5-6 16,-1 11 11-16,3 2-9 0,3 6 4 15,0 1-1-15,-2-3-2 16,1 0-9-16,0-2-5 16,-5-4-5-16,1-7-7 15,-1-1 1-15,-2-5 10 16,0-3 13-16,-1-4 5 15,-2-10 22-15,1-6-2 0,2-3-6 16,-4-4-6-16,3-2 3 16,-4 1 2-16,1 1-7 15,-2 6-3-15,-1 3 6 16,0 7 6-16,0 8-3 16,3 3-10-16,1 2-12 0,3 15 2 15,-1 10 0-15,4 9 0 16,-2 8-3-16,-1 10 2 15,-2 6-1-15,-1 4-4 16,-2-1-4-16,-3-3 2 16,3-10 1-16,-2-6 6 0,1-13 5 15,-1-7 2-15,0-13-1 16,1-1 3-16,-3-10 4 16,0 0 15-16,0-7 13 15,0-11-17-15,0-7-15 0,0-13-2 16,-3-6 0-16,1-6 0 15,2-7 1-15,0-2 0 16,0-1 0-16,0 4-1 16,2 6 0-16,-1 4 2 15,1 7-1-15,0 6 2 16,-1 5 2-16,4 6-3 0,-3 5-2 16,-1 4-2-16,1 6 1 15,2 2-12-15,4 5-12 16,7 0-8-16,8 0 5 15,4 10 14-15,7 7-2 16,6 6-24-16,-2 4 3 0,-4 1 2 16,-4 2 7-16,-5-1 23 15,-7-6 5-15,-3-1-3 16,-5-7 45-16,-5-2 4 16,-1-2-7-16,-4-2-9 15,0 0 0-15,-9-1-12 0,-6 3-7 16,-7 2-5-16,-7 1-3 15,-5 2-6-15,-7-9-59 16,-5-7-124-16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23:04.2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26048 8957 259 0,'2'3'67'15,"3"-3"-57"-15,2 0-11 16,3 0 2-16,5 0-1 16,9 0 2-16,6-3-2 0,8-2-2 15,6-4 5-15,10-2 1 16,6 1 1-16,6 1-2 16,3 0-4-16,2 2 1 15,-3 0-2-15,-1 2-22 16,-8-1-84-16,-7 1 90 0,-7 0 16 15,-8-1 1-15,-11 1 22 16,-1-1 24-16,-7 3-16 16,-7 1-5-16,-2 0-13 15,-3 2-6-15,-6 0-5 16,0 0 2-16,0 0 0 0,-8 0-2 16,-4 2-6-16,-3 1 4 15,-6 3 0-15,-4 1-6 16,-4 2-7-16,-5 0-1 15,-7 2 9-15,-3-4 7 16,0 0 3-16,-5-2 11 0,4-1 9 16,-2-4-1-16,6 3-2 15,4-3-2-15,4 4 2 16,6-2 5-16,6-2-4 16,7 0-6-16,4 0-3 15,10 0-1-15,0 0-7 16,20 0-8-16,9-6 5 0,12-1 0 15,13-4 1-15,7-1-2 16,5-2-17-16,-1 0-28 16,-2-4-70-16</inkml:trace>
  <inkml:trace contextRef="#ctx0" brushRef="#br0" timeOffset="1421.9484">26134 8974 242 0,'-4'-6'0'15,"2"-1"27"-15,0 3-4 16,2 3 0-16,0-1-12 15,0 0-5-15,4 2-6 0,6 0 3 16,2-2-3-16,8 1 0 16,2 1 0-16,0 0 1 15,5 0-1-15,6 0 2 16,-1 0-4-16,2 0 2 16,6 0 0-16,3 0 2 0,4 0-1 15,1-4-1-15,4 1 4 16,-2-5 0-16,-1 1-1 15,-2-2-2-15,-6 1-1 16,-4-3 0-16,-1-1 0 16,-2 0 3-16,-3 2 3 0,-2 1 0 15,-4 3-6-15,-5 3-1 16,-4 1-21-16,-5 2-26 16,-6 0-56-16,-5 0-46 15</inkml:trace>
  <inkml:trace contextRef="#ctx0" brushRef="#br0" timeOffset="3656.3969">26098 8045 177 0,'-7'-3'13'0,"0"-4"10"16,1 0-1-16,5 0 12 0,-3 1 14 16,3 3-32-16,-2-1-9 15,3 0 2-15,0 3-3 16,0 0-3-16,0 1-3 15,8-4-3-15,7 2-1 16,9-1 8-16,7-1 4 16,8-2 1-16,8 1-4 15,7 2-4-15,3-4 1 0,5 3 0 16,6-2-2-16,-4 2 2 16,1 0-2-16,-8-1 0 15,-5-1-2-15,-7 0 2 16,-6 3-1-16,-5 0 1 0,-1 0 3 15,-4-3-5-15,3 4 4 16,-3 0-4-16,-1 2 2 16,-2 0 0-16,-6 0 0 15,-5 0 0-15,-4 4-1 16,-1 3-2-16,-7-2-3 16,-1 0 8-16,-2 2 0 0,0-1-1 15,0 4 0-15,0 3 0 16,0 2-2-16,0 6 1 15,-2 4 1-15,0 1 0 16,1 5-1-16,1 5 0 16,0 3 0-16,0 5 1 0,0 1-1 15,7 3 0-15,1 4 0 16,-3-2-2-16,5-4 2 16,-3 1 1-16,0-3-1 15,2 1 0-15,0-3 0 16,0 0 0-16,0 0 0 0,-1-4 0 15,-1-4 0-15,-4-7 0 16,1-4 0-16,-4-9 0 16,0-3 2-16,0-6-2 15,0-1 2-15,-4-1-1 0,-3 1 0 16,-6-3-1-16,1 1 1 16,-8 2-1-16,-1-3 0 15,-4 2 0-15,-6-1 0 16,-3 3 0-16,-6 0 0 15,1 2 0-15,-4 4-1 16,1-1 0-16,-3 3 1 16,2 1 0-16,2 1-1 0,0-1 1 15,-1 0 0-15,3-2 0 16,3-1 0-16,0-2 1 16,2-2-1-16,0-3 0 15,2-4 1-15,-3 0-2 0,1 0 0 16,2 0-4-16,5-6 4 15,0-1 1-15,6 0 0 16,4 0 1-16,5 0 0 16,5 0 3-16,2-6-1 15,0-1 0-15,3-6-1 16,1-6-1-16,-1-8 2 0,-1-7-3 16,-1-8 2-16,-1-2-2 15,0-1 0-15,-2 2 1 16,0 2 3-16,2 7 12 15,-2 7 1-15,0 2-6 16,1 1-5-16,-1 1-2 16,0 2-1-16,-1-1-1 0,0 2-2 15,1 2 0-15,0 2 0 16,0 3 1-16,-3 3 2 16,3 1 0-16,-2 2-1 15,1 1-2-15,-4-2 1 0,2 3-3 16,3 0 3-16,-3 1-1 15,3 2 0-15,6 2 1 16,1 0-2-16,0 0-6 16,7 0-12-16,9-4 3 15,2 0-9-15,7-1-6 0,-2-1-10 16,4-5-134-16</inkml:trace>
  <inkml:trace contextRef="#ctx0" brushRef="#br0" timeOffset="5031.2659">26128 8089 246 0,'-5'0'12'15,"1"-3"-6"-15,3-1 6 16,-1 0 9-16,-2 0 12 16,3-1-30-16,1-2-1 15,-4 2-1-15,4-2-1 16,-1-4-1-16,1-2 2 0,-2-3-1 15,2 1 3-15,0-5-1 16,0-3 1-16,0-2 28 16,0-4-5-16,7-3-25 15,1-4 1-15,3 2-1 16,4 1 0-16,0 1 1 0,4 1 5 16,3 5 2-16,3 4-6 15,1 4-1-15,5 2-2 16,1 5 0-16,3 2-2 15,1 4 4-15,-2 1-4 16,-2 4 4-16,2 0-4 0,-4 0 2 16,3 12 0-16,-5-2-1 15,-2 3 0-15,-4 4-1 16,-5 1 2-16,-2 2 0 16,-3-1-1-16,-3-3 1 15,-2 1 1-15,-1-3-1 0,-3-2 0 16,-1-1-5-16,-2-5-8 15,0-2 4-15,0 0 0 16,0 0 4-16,0-4 7 16,-7 0-1-16,-4 0-1 15,-1 0-12-15,-7 3-18 0,0 1-7 16,-4-1 13-16,-3 1 9 16,3-1 9-16,4 1 6 15,0-2 1-15,5 2 1 16,1 1 1-16,4 1 0 15,4-2-2-15,3 1-2 0,2 5-7 16,0-3-5-16,7 1 9 16,7 4 6-16,1-5 2 15,1 4 14-15,0-4-15 16,2 0-4-16,-2-6 3 16,5-1-7-16,-4 0 6 0,1 0 4 15,0-8 4-15,2-5 5 16,-4 1-1-16,0-6 5 15,-1-1 5-15,-5 2-4 16,-1-1-4-16,0 0-2 16,-3 1-5-16,-1-1-8 15,0 4 0-15,1 1-24 0,-1 4-30 16,1 0-39-16,-2 0-51 16</inkml:trace>
  <inkml:trace contextRef="#ctx0" brushRef="#br0" timeOffset="9156.0887">19427 9206 426 0,'-2'-6'7'15,"-3"2"8"-15,4 4-11 0,-6 0-5 16,0 15-1-16,-5 6 2 16,-3 11 0-16,-2 14 0 15,-7 12 0-15,-1 12 1 16,0 6-2-16,1 8 2 15,10 0-1-15,7-8 0 16,7-8-3-16,18-11-1 0,24-8-3 16,13-14-4-16,19-8 15 15,16-8-4-15,13-6-44 16,9-10-105-16</inkml:trace>
  <inkml:trace contextRef="#ctx0" brushRef="#br0" timeOffset="9984.1549">29421 9252 180 0,'-6'-16'271'0,"-7"-2"-265"16,2-1-5-16,1 2-1 15,-1 1 4-15,0 2-4 16,-1 1 1-16,3-1-7 0,-3 3 1 15,7 3 5-15,2 1 0 16,3 1 17-16,3 5 16 16,17 1-30-16,9 0-2 15,9 10-1-15,6 6 0 16,1 9-9-16,2 7 3 16,-4 7-2-16,-7 3-4 0,-9 6-1 15,-8 4 8-15,-7-1 5 16,-12 6 0-16,-13 4 0 15,-20 4-4-15,-15 5-12 16,-16 5-41-16,-16 0-34 16</inkml:trace>
  <inkml:trace contextRef="#ctx0" brushRef="#br0" timeOffset="11609.3127">19831 10397 253 0,'4'-19'-32'0,"-3"-1"-2"0,3-2 12 16,-1-1 22-16,-3 0-8 16,0 0-4-16,0 2-44 15,0-1 35-15,-1 3 50 16,-6-1 22-16,0 4-1 16,-2-2 6-16,3 3-29 0,-3 2-8 15,2-2-10-15,0 4 2 16,3 0 3-16,-3 3-4 15,0-1 9-15,-4 3-2 16,0 3 1-16,-5 3-12 16,-4 0-4-16,-5 7-1 15,-6 12-1-15,-8 8 0 0,-4 9 0 16,-5 9 0-16,0 4 0 16,-3 9-2-16,2 2-6 15,3 7 1-15,2 1-1 16,8 3-1-16,8-4-9 15,7 3-13-15,9-4-25 0,12-4-47 16,0-10-21-16</inkml:trace>
  <inkml:trace contextRef="#ctx0" brushRef="#br0" timeOffset="12578.1676">29309 10146 432 0,'12'-10'12'16,"3"0"-10"-16,6 3 1 16,3 3-3-16,4 0 2 15,8 4-1-15,0 0-1 16,6 4 1-16,-1 7-2 15,1 9 1-15,6 5-1 0,0 10 1 16,-5 6-1-16,-7 8-1 16,-7 2-9-16,-9 6-6 15,-15-1 4-15,-5 1 9 16,-17-2 4-16,-11 1 2 16,-10-4 1-16,-12 0 2 0,-13 2 0 15,-11-1-4-15,-12-5-26 16,-12-6-146-16</inkml:trace>
  <inkml:trace contextRef="#ctx0" brushRef="#br0" timeOffset="13750.0042">21988 11108 357 0,'12'-1'24'16,"6"-8"-23"-16,11 0-9 15,7-2 14-15,7 2-2 0,7-2-4 16,8-1 1-16,-1 2-1 16,6-1-1-16,3-2 2 15,2-1-1-15,5-2 1 16,-2 2 6-16,-1 1 6 15,-2 1-1-15,-5 3-4 0,-7 4-3 16,-11 5-5-16,-12 0-1 16,-18 10-37-16,-15 2-75 15</inkml:trace>
  <inkml:trace contextRef="#ctx0" brushRef="#br0" timeOffset="17328.4135">22215 10308 181 0,'-1'0'27'16,"-5"0"-7"-16,3 0-7 0,1 0 0 16,0 0-7-16,2 0-2 15,0 0-1-15,-1-2-1 16,1 2 0-16,0 0 0 16,0 0 4-16,-2 0 6 15,2 0 8-15,0 0-3 16,0 0-12-16,3 0-5 0,10-1 2 15,2 1 5-15,5-4-3 16,4 2-4-16,7 0-1 16,-3-2-10-16,-1 4 4 15,0-3 1-15,-6 3 2 16,-8-4 4-16,0 4 3 16,-5-3 1-16,-7 3 10 0,1-2 11 15,0 2-3-15,-2 0 0 16,0 0-4-16,0 0-7 15,0 0-6-15,0 0 0 16,0 0-3-16,0 0-2 0,0 0-3 16,0 5 3-16,0 8 0 15,-2 3-4-15,-5 7 3 16,-4 6 0-16,-5 12 4 16,-2 5-3-16,-8 13-4 15,-4 7-31-15,-1 7-5 16,-1 4-35-16,1-6-41 0</inkml:trace>
  <inkml:trace contextRef="#ctx0" brushRef="#br0" timeOffset="18078.3568">22312 10336 141 0,'-12'-7'149'0,"3"-4"-142"0,1 1 16 15,0-1 0-15,2 0 10 16,1 3-5-16,4-7-11 15,1 1-11-15,0-2-4 16,0-6-1-16,6 3-2 16,8-4 6-16,0 1-5 15,4 1 3-15,5 0-2 0,5 1-1 16,5 0 0-16,5 2 1 16,1 0-2-16,2 4 1 15,0 5-4-15,-1-2 1 16,-4 6-4-16,-5 4 3 15,-4-1 5-15,-5 2-3 0,-7 0 3 16,2 3 0-16,-7 8-1 16,1 5 0-16,-2 4 0 15,0 3 0-15,-4 6 0 16,-3-1 0-16,0 1-1 16,-2-1 1-16,0 1-11 15,0-6-14-15,0 0-24 0,-2-5-7 16,-5-6-31-16,-3-3-53 15</inkml:trace>
  <inkml:trace contextRef="#ctx0" brushRef="#br0" timeOffset="18343.987">22719 10303 103 0,'0'0'215'0,"-2"0"-164"15,2-2-6-15,0-2-21 16,0 4-11-16,0 0-14 0,0 0 2 15,5 4 0-15,2 1 0 16,2 2-1-16,2-3 0 16,0-3-7-16,1-1 5 15,5-1 7-15,-4-11 1 16,2-7-3-16,3 0-1 0,0-6 1 16,1-2-1-16,-2-2-2 15,1 3 0-15,0-3-9 16,-2 6-21-16,3 0-50 15,-4 1-65-15</inkml:trace>
  <inkml:trace contextRef="#ctx0" brushRef="#br0" timeOffset="19640.7568">28535 12035 335 0,'28'-2'13'0,"9"-6"-5"16,5 3-6-16,9 1 4 0,7 2-4 16,5-4 2-16,-1 1-1 15,6-4 3-15,0 3 0 16,-1 1-2-16,1-2-4 16,-3-1 1-16,-2 1 1 15,-2 2 5-15,-4-2 7 16,-1 2 2-16,-4 1-13 15,-9 2-1-15,-3 0 0 0,-11 1-4 16,-10 1 2-16,-6 0-21 16,-8 0-18-16,-5 1-42 15,-3 4-7-15,-11 1 0 16</inkml:trace>
  <inkml:trace contextRef="#ctx0" brushRef="#br0" timeOffset="19921.9817">28919 12082 45 0,'-37'1'151'0,"3"-1"-143"16,6 0 28-16,7 0-9 16,7 0-5-16,6 0-1 15,6 0 7-15,4 0 7 16,20-4-23-16,8-2-9 0,9 1 1 15,14-2 0-15,10-2-3 16,11 4-1-16,3-4 0 16,7 4 0-16,4-3-1 15,-1 3-1-15,0 5-6 16,-6 0 13-16,-10 0-30 16,-4 3-54-16,-11 3-41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23:41.7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4191 14680 170 0,'0'0'203'16,"0"0"-168"-16,0 0-17 0,0-2-14 16,0-1-2-16,0-2-5 15,6 0 0-15,0-2 9 16,3 3-5-16,-2-2-1 16,2-2 5-16,4 5-1 15,-2-1 2-15,-1 3 4 0,3-1 2 16,3 2-3-16,2-2-1 15,4 2-3-15,4 0-1 16,1 0-1-16,4 0 3 16,5 0-3-16,4 0-1 15,2 0 0-15,6 0-1 16,1 2 0-16,5-2-1 0,6 0 1 16,2 0-1-16,5 0 0 15,7 0 1-15,1 0-1 16,8 0 6-16,2-4 0 15,0 1-6-15,0 0 0 16,3-1 0-16,-4 3 1 0,0-2 1 16,-1-1-4-16,-2 3 5 15,-2-2 2-15,5-1 3 16,-4 2 3-16,0 2 0 16,3 0-2-16,-3 0-5 15,-2 0-1-15,-2 0-2 0,-5 6 1 16,-3-3-1-16,-3-2 0 15,-8 5 1-15,-3-4-3 16,-7 2 6-16,-5 1-5 16,-8 0 0-16,-6 1-2 15,-12 2-3-15,-11 5-32 0,-12-5-58 16,-32-4-138-16</inkml:trace>
  <inkml:trace contextRef="#ctx0" brushRef="#br0" timeOffset="2827.9359">2833 6821 290 0,'-2'0'7'0,"1"0"17"0,1-3-17 16,0 0-4-16,1-1-2 16,8-1 2-16,1 0-5 15,2-2 0-15,2-2 3 16,6 0-1-16,7-3-1 16,0-5 0-16,9 1 1 15,1-5 2-15,2 1-1 0,3-3-1 16,-4 0 1-16,-2 1-1 15,-6 3 0-15,-4 0 1 16,-8 3 0-16,-4 7-1 16,-7-1 3-16,-4 5-2 15,-3 5 15-15,-3 0-8 16,-11 3-3-16,-8 10-3 0,-10 5-2 16,-6 4 0-16,-7 4 0 15,-3 1-2-15,-4 4 3 16,1-3 0-16,5 4-1 15,0 2 0-15,7-1 1 0,0-2-19 16,3-12-123-16</inkml:trace>
  <inkml:trace contextRef="#ctx0" brushRef="#br0" timeOffset="4702.7924">2738 8654 246 0,'0'2'24'15,"0"-2"-6"-15,10 0-14 16,12-9 24-16,7-3 5 0,10-6-16 16,7-3-8-16,5-3-7 15,7-1 8-15,-4-1-14 16,2 2 4-16,-5 1-3 15,-5 3-18-15,-7 3-16 16,-10 2-27-16,-8 5-45 0</inkml:trace>
  <inkml:trace contextRef="#ctx0" brushRef="#br0" timeOffset="5530.9193">2723 10578 161 0,'13'-17'41'16,"1"-2"-24"-16,5-5 11 15,4 3-4-15,0-1-7 0,6-1-1 16,-1 4-2-16,1-3 2 16,3 1-11-16,1-1-2 15,-3 5-3-15,-3-1-1 16,4 3 1-16,-4 2-11 16,0 1-2-16,-2 2 1 0,1 3-15 15,-6-1-27-15,-5 1-26 16</inkml:trace>
  <inkml:trace contextRef="#ctx0" brushRef="#br0" timeOffset="6546.4904">2835 12098 275 0,'15'-15'23'16,"4"-3"-2"-16,8 0-9 15,5-1 0-15,4-3-4 0,4 2-2 16,1 0 0-16,0-2-5 16,-2 6 0-16,0-1 0 15,-5 5-2-15,-2 4-1 16,-3 5-18-16,-10 1-37 0,-6 2-63 15</inkml:trace>
  <inkml:trace contextRef="#ctx0" brushRef="#br0" timeOffset="8671.4133">3853 12022 143 0,'7'-11'16'0,"3"-2"23"0,-2 3-10 15,3-2 9-15,4 0-25 16,-2-1-10-16,1 2-1 16,-6 4-6-16,-1 0 1 15,-3 3-6-15,-3 4-2 0,-1 0-30 16,-3 0-26-16,-6 4-8 15</inkml:trace>
  <inkml:trace contextRef="#ctx0" brushRef="#br0" timeOffset="8983.8433">4438 12091 429 0,'17'-19'8'16,"4"-3"-4"-16,11 8-5 16,5 1-14-16,-3 4-63 15,-5-8-104-15</inkml:trace>
  <inkml:trace contextRef="#ctx0" brushRef="#br0" timeOffset="11764.9011">8416 14694 366 0,'-7'0'28'16,"1"-8"-17"-16,3 0-6 15,-1 2-1-15,4 0 0 16,0 4-6-16,0-2 1 16,9 1 0-16,2 0 5 15,5-3 3-15,2 0-5 0,3 1 0 16,7 1-2-16,0 1 1 15,5-1 1-15,4 4 2 16,4 0-3-16,3 0 2 16,2 0-4-16,5 0 3 15,1 0-2-15,4 7-1 0,5 0 2 16,2 3-1-16,5-2-1 16,1 0 2-16,6 2-1 15,3 0 0-15,0-2 0 16,2-1 1-16,1-1-2 15,-1-1 2-15,2 2-1 0,0 0-1 16,0 0 1-16,1 0 1 16,0 4 0-16,-3-2-1 15,-2 1 0-15,-3 2 0 16,-1-2 0-16,0 2-1 16,-3-1 1-16,2-4 2 15,2 3-1-15,1-3 5 0,0-2-2 16,0-1-1-16,-3 0-1 15,-3-2-3-15,-4 0 5 16,-4-2-1-16,-7 0 5 16,-2-2 13-16,-7-5-5 15,-6 2-1-15,-6 2-4 0,-3 3-6 16,-6 0-5-16,-15 6-8 16,-13 1-82-16,-41-7-198 15</inkml:trace>
  <inkml:trace contextRef="#ctx0" brushRef="#br0" timeOffset="14186.6225">7696 6610 231 0,'0'-10'38'0,"2"-1"13"16,5-4-21-16,4 0-8 16,-1 0-15-16,3-2 1 15,0-1-5-15,-3-2-2 16,5-2 0-16,-1 1-9 16,4-7 26-16,1 1-15 15,3-2 1-15,5-1-2 0,2 1 2 16,2 1 1-16,-2-1 0 15,5 4 3-15,-2 4-2 16,0 1-1-16,0 6-2 16,1 3 1-16,-1 4-3 15,2 5-1-15,3 2 3 16,7 0-5-16,-1 4 4 0,2 7-2 16,-2 5 0-16,-2 0-4 15,-1 7 4-15,-11 2-4 16,-3 4 5-16,-6 3-2 15,-2 1 1-15,-4 5 1 16,-3-1 0-16,0 3-1 0,-2-2 2 16,0-4-1-16,0 1-1 15,0-4 0-15,-2-7 1 16,-2-2-1-16,0-6 0 16,-2-1 2-16,-1-2-4 0,-2-2-2 15,0-4 5-15,0-3 2 16,0 0 0-16,0-2-3 15,0-2 1-15,0 0 1 16,0 0-1-16,0 0 1 16,0 0-1-16,0 0 0 15,0 0 0-15,-4 0-7 16,-2 0-15-16,-1 0 9 0,-2 3 4 16,-2 2 8-16,1-1-4 15,1 4-6-15,2-3 2 16,-1 2 8-16,3-6 0 15,3 0 3-15,0-1 2 16,2 0 0-16,0-1-1 0,0-7 1 16,0 5 0-16,0-4-4 15,0 3 2-15,2 1-1 16,0-1-2-16,0 4 0 16,1 0 0-16,2 0 0 0,3 0-2 15,3 4 1-15,4 3 2 16,2 3-2-16,3-1 2 15,-4 0-1-15,2-2 0 16,-4-5-2-16,-1-2-3 16,-6 0 14-16,-2-4 17 15,-1-6-3-15,-1-3 4 0,0-3-4 16,0-2-5-16,1 0-1 16,1-2-8-16,-1-1-4 15,4-5-5-15,0 3-1 16,1-4-4-16,0 3-46 15,-4-4-43-15,-5 0-184 0</inkml:trace>
  <inkml:trace contextRef="#ctx0" brushRef="#br0" timeOffset="15811.7265">8005 8376 363 0,'-7'0'10'16,"2"0"22"-16,-3-4-13 16,4 1-4-16,-1-2-6 15,1 1-1-15,-2-2-1 16,-1 1-3-16,0-2-1 0,0 2 1 15,4-3 0 1,-2 1-2-16,1-1-1 0,3-3 0 16,1-2-4-16,0-1 0 15,1-5 0-15,11-3 0 16,7-1 4-16,3-4-1 16,5-5 2-16,6 0-3 15,2-4 2-15,2-1-6 0,1-3 5 16,1 3-3-16,2-1 10 15,3 1-7-15,-3 5 0 16,-2 0 0-16,3 4 0 16,-3 6 1-16,0 6-3 15,-8 3 3-15,1 5-2 16,-5 8-1-16,0 0-1 0,-3 5-4 16,-2 11 0-16,0 4 4 15,-2 7 2-15,-1 3 1 16,-2 4-3-16,-2-1 3 15,-1 5-1-15,-4-4 1 0,-2-2-3 16,-3-4-4-16,-1-5 2 16,-1-3 2-16,-1-7 3 15,0-3 1-15,-2 1-1 16,0-2-4-16,0-2-12 16,0 0 5-16,0 1 8 0,0-1 2 15,0-2 0-15,0-2-8 16,0-1-1-16,0 2 1 15,0-3 7-15,-4 1 4 16,1-2-2-16,-4 0 0 16,-3 0 1-16,0 0-2 0,-4 0-4 15,-1 0 1-15,-1 0 6 16,3-3 1-16,1 1 4 16,3 0 3-16,1 0-6 15,3 1-3-15,-2-1 0 16,4 2-1-16,-2-2 0 15,0 0 4-15,0 1 4 0,3-2 8 16,-1 2 1-16,1-1-6 16,0 1-6-16,2 1-5 15,-2 0 1-15,2-3-1 16,0 3-3-16,0 0 0 16,0 0-5-16,0 0 1 0,2 6 5 15,7 5 3-15,4-1 0 16,-1 5-2-16,5-3 0 15,0-1 1-15,0-1-3 16,0-4 1-16,-4-2 2 16,-1-4 2-16,-3 0-1 0,1-10 21 15,-3-4 11-15,2-2-10 16,-3-5 6-16,2-3-10 16,-2 2-3-16,-1-2-12 15,0 3-3-15,-1-1-1 0,0 6-15 16,-2 6-22-16,-1 2-34 15,-1-4-166-15</inkml:trace>
  <inkml:trace contextRef="#ctx0" brushRef="#br0" timeOffset="18061.6798">7877 9923 425 0,'0'-16'-6'15,"0"-8"13"-15,0 1 0 16,0 0 5-16,0-4-7 15,2 0-2-15,2 4 0 0,-3 2 1 16,1 1 0-16,2 4 2 16,-1 5-3-16,2-1-2 15,3 3 1-15,3-4-4 16,-1-1 0-16,7 0-3 16,5-4 1-16,0-4 1 0,9 0 3 15,4 0-4-15,-1-2 3 16,1 3 1-16,3 8 1 15,3 3-4-15,-1 10 3 16,1 0-4-16,-3 11 2 16,1 14 1-16,1 0-1 0,-4 5-8 15,-2 2 9-15,-4-1-3 16,-6-5-5-16,-3-4 1 16,-5-2 8-16,-7-3 0 15,-1-1 0-15,-8 2-14 16,0 0-21-16,0-4-43 15,-6 4-9-15,1-4 21 0</inkml:trace>
  <inkml:trace contextRef="#ctx0" brushRef="#br0" timeOffset="18296.0261">8478 9845 244 0,'-10'-3'72'0,"1"-2"-30"15,6 3-15-15,0 0-2 16,0 1-4-16,3 1-16 15,0 0-8-15,0 0-3 16,3 1 8-16,7 3-2 16,2-2-2-16,-1-2-1 0,2 0 8 15,-1-9 7-15,1-8 7 16,1-2-3-16,1-2-6 16,0-2 0-16,2-2-9 15,-1 1 1-15,-2 3-15 16,-5-1-51-16,-9 4-168 15</inkml:trace>
  <inkml:trace contextRef="#ctx0" brushRef="#br0" timeOffset="19077.2198">7809 11888 345 0,'-4'-6'20'0,"-1"-5"25"0,-1 0-17 15,1 0-4-15,4 0-8 16,-1 5-2-16,-2-2-4 16,3 3-5-16,1 1 2 15,0 3-4-15,0 1-2 0,3 0-3 16,7 3 1-16,5 8 0 15,-1 2 1-15,6 7 0 16,-1 2 1-16,3-1-2 16,2 3 2-16,0 1-2 15,0-2 2-15,-1-1-2 16,4 5 1-16,2-2-1 0,-2 2 3 16,4-2-3-16,-1 0 1 15,-1-2 1-15,2-7-2 16,-2-3 1-16,1-2-1 15,2-8 3-15,-1-3 2 16,-1 0 6-16,4-9 0 0,0-5 0 16,-3-1-2-16,-2-4-1 15,0 3-3-15,-7-2-2 16,-3 2-1-16,-3 3-1 16,-2 1-1-16,-4 1-6 15,2 2-16-15,-2 4-11 16,-1-2-6-16,1 3-5 0,-3 2-19 15,-4 2-31-15,1 0 15 16,-4 0 18-16</inkml:trace>
  <inkml:trace contextRef="#ctx0" brushRef="#br0" timeOffset="19280.3284">8477 12029 76 0,'-9'0'202'0,"2"0"-138"16,4 0-18-16,3-1-4 0,0-5-15 16,3 0-22-16,11-2-5 15,6 0 3-15,2 1 1 16,6 5-3-16,2 2-3 16,1 9-3-16,-6 20-9 0,-8 12-19 15,-12 12-36-15,-7 12-140 16</inkml:trace>
  <inkml:trace contextRef="#ctx0" brushRef="#br0" timeOffset="22186.3691">9001 6801 335 0,'0'-9'-15'0,"0"-4"19"0,-3 2-1 16,-1 1 2-16,-1-1 5 16,-2 2 3-16,-1-7 1 15,1 3-1-15,0-6 2 16,0-4-3-16,-1-5-2 16,5-2 1-16,3-7 0 0,0-1-5 15,8-6-2-15,7 4-3 16,5-4-2-16,4-2 0 15,4 4 1-15,10-1-1 16,1 0 1-16,4 0 0 16,4 0 1-16,1 2 0 0,-1 6-7 15,-2 1 9-15,-1 7-3 16,-5 4-1-16,-2 7 2 16,-1 3-1-16,-1 6-2 15,-1 3 2-15,-2 4 0 16,-1 0-4-16,-1 9 1 15,-3 7 0-15,-4 4-1 0,2 5 6 16,-1 5-2-16,1 8 0 16,2 8 2-16,-1 4-1 15,1 8-1-15,2 2 1 16,-2 4-1-16,-3-3 0 0,-1-4 2 16,-5-5-3-16,-2-12 1 15,-3-3 1-15,-2-8-3 16,-4-7 3-16,-2-3-1 15,-1-2 0-15,-4-3 1 16,0-6-1-16,0 2 1 16,0-5-1-16,0 0 1 0,0-5 1 15,0 0 1-15,0 0 5 16,-7 0-4-16,-2-7-3 16,-2-3-2-16,-2-1 2 15,-5 0-2-15,-3 1 2 16,-2-1-1-16,-3 0-11 0,-1 4-1 15,2 0 12-15,9 3 3 16,1 1 13-16,10-1 6 16,2 2-11-16,3 1-8 15,0 1-4-15,0 0-2 0,0-1 4 16,0 1 2-16,0-3 0 16,0 2-5-16,0-1 2 15,0 2-4-15,1 0 0 16,6 0 1-16,3 2 2 15,4 4 1-15,4 3 0 16,3-1 0-16,3 0 0 16,-1-1-1-16,-1 0 13 0,-1-1-4 15,-4-2-1-15,-3-3 1 16,-5-1 7-16,-2 0 13 16,4 0 2-16,-4-9-13 15,2-7-11-15,3-3-1 16,1-5-4-16,3-6-4 0,-2-6-44 15,-2-14-49-15,-9-6-204 16</inkml:trace>
  <inkml:trace contextRef="#ctx0" brushRef="#br0" timeOffset="23983.2773">8845 7549 228 0,'2'0'60'16,"-2"-10"-27"-16,3 3-16 15,5-1-10-15,1-2-9 16,3 2 0-16,8-1 2 16,4-2-7-16,3 0-10 0,1-1-24 15,0 0-19-15,-1-5-24 16</inkml:trace>
  <inkml:trace contextRef="#ctx0" brushRef="#br0" timeOffset="26296.4234">10149 8837 194 0,'36'0'10'15,"-11"0"-11"-15,-7 12-14 16,-10 2-77-16</inkml:trace>
  <inkml:trace contextRef="#ctx0" brushRef="#br0" timeOffset="29405.5743">10139 7529 181 0,'14'-9'96'16,"1"-4"-64"-16,5-3-21 0,7 2 2 16,2-4-3-16,5-2 1 15,5-1-2-15,2-4 2 16,7 0 2-16,0-3-7 16,6 3-2-16,3-2-7 15,1-2-26-15,-8 1-107 0</inkml:trace>
  <inkml:trace contextRef="#ctx0" brushRef="#br0" timeOffset="31874.3531">14807 14990 449 0,'2'0'58'16,"3"0"-35"-16,4 0-21 15,4-2-3-15,9-7 8 0,13 0-8 16,8-5 6-16,11 0 14 16,7-6-14-16,9 0 0 15,1-1 0-15,2 0 0 16,-3 0-3-16,-4 1 3 15,-7-1 2-15,-6 6-5 16,-9 1 2-16,-12 3-3 0,-8 4 1 16,-8 1-1-16,-7 5-1 15,-5-1-1-15,-4 2-6 16,0 0-7-16,-4 5-12 16,-14 10-3-16,-9 5-4 15,-7 6 8-15,-7 5 0 16,-8 2 7-16,1 3 4 0,-4 3 4 15,1-5 4-15,-2 4 5 16,-1-3 1-16,3 0 0 16,3-4 3-16,1-2 12 15,8-4 0-15,7-6-5 16,10-3 0-16,6-5-3 0,6-4-1 16,7-1 0-16,3-5-2 15,0-1 4-15,13 0-2 16,8 0 9-16,8-1-1 15,5-9 1-15,9 0-2 0,2-6 2 16,2 0-3-16,3-4 0 16,-1 0 1-16,-3-1-3 15,-1 2 2-15,-4-1 0 16,-5-2 2-16,-1 7 0 16,-4-2-6-16,-7 1-2 15,-1 7-2-15,-6 1-1 16,-5 2-1-16,-3 1-1 0,-4 3 0 15,-2 0-4-15,-1 2 2 16,-2 0 0-16,0 0-3 16,1 0-7-16,1 2-23 15,0 9 8-15,-2 1-3 16,0 6-11-16,0 2-31 0,-13-6-44 16</inkml:trace>
  <inkml:trace contextRef="#ctx0" brushRef="#br0" timeOffset="33030.535">15744 15115 406 0,'0'1'52'0,"0"-1"-23"16,0 0-21-16,0 0-1 15,0 0 3-15,0 0 4 16,0-1-6-16,0-1-3 16,0 2-2-16,0 0-1 15,2-2-2-15,-1 2 0 0,-1-2 0 16,0 2-4-16,7 0-26 16,-2 0-23-16,3 6-22 15,-1-1-25-15,2-5-50 16</inkml:trace>
  <inkml:trace contextRef="#ctx0" brushRef="#br0" timeOffset="34405.4168">16726 12653 209 0,'-3'-16'154'0,"-1"-2"-112"15,1 0-21-15,1-1 4 0,0 1-6 16,2 2 0-16,-1 2-2 15,1 1-4-15,-2 4 0 16,-1 1 5-16,1 0-3 16,2 3-9-16,-1 1-1 15,-3 1-2-15,2-1 0 16,1 4 1-16,-5 0-3 0,1 0-2 16,-2 2 2-16,-2 10-1 15,-4 6 0-15,-1 7-1 16,0 2 2-16,-5 7-1 0,4-4 0 15,-2 4 0-15,0 2-1 16,-2-1-3-16,2-2-3 16,-1-1 1-16,1 2-1 15,1-2 6-15,1-3 2 16,5-3 0-16,3-5-1 16,3-3 0-16,4-3 0 15,0-5-1-15,0-3 1 0,9 1-1 16,3-6-1-16,5-1 0 15,1-1 2-15,0 0 5 16,4-5-4-16,1-4 5 16,0-1 0-16,0-3-1 15,-1 0 1-15,-4 2-4 0,-2 3-1 16,-4 1 0-16,-4 1 1 16,-1 2 0-16,-3 1-1 15,-3 1-1-15,-1 2-1 16,0-2-1-16,0 2-5 0,0-1-5 15,0 1 0-15,-8 0-1 16,-2-2 5-16,-4 2 1 16,-4 0 2-16,-5 0-3 15,-4 2 1-15,-3 3-4 16,-3 2 4-16,3-1 7 0,-1-1 0 16,8 0 2-16,4-1 9 15,5-3 1-15,7 1 3 16,4-2-2-16,0 0 2 15,3 0-3-15,0 0-3 16,0 2-7-16,0 4 0 16,8 4 2-16,3 7 5 15,4 6 6-15,4 10 3 0,-1 12-6 16,5 3-9-16,-2 9-4 16,3 2-4-16,-6 2-39 15,-5-12-59-15,-12-15-193 16</inkml:trace>
  <inkml:trace contextRef="#ctx0" brushRef="#br0" timeOffset="38969.4199">7739 8301 73 0,'0'2'95'0,"0"-2"-62"16,0 1-31-16,0-1-7 0,0 0 14 15,0 0-2-15,3 0 0 16,2 0 8-16,-2 0-2 16,1 0-4-16,-1 0-3 15,0 0 1-15,1 0 7 16,1-3 4-16,-1 1 4 0,4-1-4 15,-1-1-1-15,-1 1-5 16,3-1-5-16,3 1 0 16,0-3-3-16,1 2-1 15,1-1 1-15,2 0 0 16,4-3 0-16,-2 1-1 0,3 0 0 16,1-1 0-16,-1 0-1 15,1-1 5-15,1-2 0 16,0 1-3-16,-1 1 2 15,2-2-3-15,-1 2 1 16,0 1-2-16,2-2 0 16,-1 2-2-16,0-1 0 15,2 0 1-15,2 2 2 0,0-4-2 16,-1 2-1-16,1 0 1 16,1 0 0-16,2-2 0 15,-2 0 0-15,1 2-1 0,4-3 2 16,0 3-1-16,0-5 1 15,2 6-1-15,0-4 0 16,2 4-1-16,-2 0 2 16,1-4-3-16,1 4 2 15,-1-1-1-15,0-3 0 16,2 4 0-16,2-5 1 0,3 1-2 16,0 0 3-16,2-2-1 15,2-2 1-15,2 3 1 16,0-4 2-16,2 2-5 15,1 0 3-15,1 3-4 0,-1-4 1 16,3 0 1 0,-2 4 0-16,2-5-1 0,-1 3 0 15,4-2 0-15,0 2 0 16,1-4 0-16,-1 1 0 16,2 2 0-16,0-2 0 15,0-1 0-15,0 3 2 0,0-2-3 16,-1 2 1-16,1-2 1 15,0-1-1-15,2 1-1 16,-1 1 3-16,1-4-2 16,5 2 1-16,-1-1 0 15,0-1 0-15,-1-2 0 0,0 3-1 16,1-3 0-16,-3 1 2 16,1-2-2-16,-2-2-2 15,-4 4 4-15,2-3-2 16,-3 5 0-16,-4 1 0 15,-5 0 0-15,-1 4 0 0,-4-3 0 16,-2 7 1-16,-3-3 6 16,-1 3-1-16,-4 1-2 15,-4 1-1-15,-3 0 0 16,-3 3-2-16,-4-1-1 16,-4 2 1-16,-3-1-1 15,-3 2 1-15,-5 1-1 0,1 0 0 16,-3 0 1-16,2 1-3 15,-4 1-3-15,1-2-11 16,1 0-16-16,1-2-10 16,1 0-29-16,-3-4-84 15</inkml:trace>
  <inkml:trace contextRef="#ctx0" brushRef="#br0" timeOffset="39438.0987">11549 6953 346 0,'-5'0'26'15,"2"0"-2"-15,-3 0-13 16,4 0 3-16,2 0-2 16,0 0 0-16,0 0-7 0,2 0-9 15,7 0 0-15,5 5 7 16,4-2-1-16,4 3-2 16,3-2 0-16,3 1 1 15,-1-2 0-15,0 1-3 16,2-2 4-16,0-1-2 15,0 1 3-15,1 0-4 0,1-2 2 16,-2 1-1-16,1 1 3 16,-4 0-2-16,-4 0-2 15,-5 0 3-15,-5 0-3 16,-2 0 1-16,-5 1-1 16,-5 4-3-16,0 6 15 0,-4 4 12 15,-7 10 0-15,-1 12-14 16,-8 15-8-16,-1 7-1 15,-10 10-38-15,-5-3-76 16</inkml:trace>
  <inkml:trace contextRef="#ctx0" brushRef="#br0" timeOffset="40812.9852">7908 8660 256 0,'-7'-4'8'0,"1"1"3"0,1 1-3 16,1 2 6-16,2-2-10 16,1 2 8-16,1 0 1 15,0 0-9-15,0 0-4 16,1 0 3-16,5 0 9 15,2 2 0-15,4 3 4 16,0-1 1-16,3 1-1 0,-1 0-2 16,2 2-4-16,2 1-1 15,2 0-3-15,2 2-1 16,2 0 2-16,3 1 1 16,4 0-2-16,1 1 2 15,8-1-3-15,-1 0-1 0,4-1 0 16,4 4 0-16,-2-3 0 15,3 2-3-15,2-1 0 16,1 2 0-16,1 1-1 16,1 2 0-16,-2 1 1 15,5 0 3-15,-2 2 1 16,2 1 2-16,0-1-1 0,2 1-1 16,3 3 1-16,0-2 0 15,2 3-2-15,3-1 1 16,3-1 1-16,-1 4-3 15,2-4 0-15,1 2 0 0,0 2-2 16,1-2 1-16,1 0-1 16,-1 1 0-16,3 1 0 15,1-3 2-15,1 4-1 16,3-6 0-16,0 4 0 16,-3-2 0-16,0 0-2 15,3 1 1-15,-5 0-2 0,-5 0 2 16,4-4-2-16,-3 2 2 15,-5 1-1-15,0-3 0 16,-3-1 0-16,-4 3 1 16,-4-4-1-16,-1 1 0 15,-2 0 1-15,-1 1-1 0,-3-3-1 16,-1 0 1-16,-2-2 0 16,0 0 1-16,-8-2-1 15,1-2 0-15,-8 1 1 16,3-4-1-16,-6 2 1 0,-2-4-1 15,0 0 5-15,-2 0-2 16,-3-1 1-16,-1-3-3 16,-2 1 2-16,0-3-3 15,-4 1 1-15,1 0-1 16,-4 0-1-16,0-2 1 16,-3 2 1-16,1-2-3 15,-1 0-12-15,0 0-20 0,2 0-22 16,-1 0-14-16,-3-6-49 15,-3-4-40-15</inkml:trace>
  <inkml:trace contextRef="#ctx0" brushRef="#br0" timeOffset="41328.5845">11517 9582 359 0,'-12'-10'42'0,"-1"4"-12"16,2 2-1-16,3-1-9 16,0 1-8-16,2 2 0 0,3 1-4 15,0 1-3-15,3-2-3 16,0 2-1-16,0 0-1 15,0 0-2-15,0 0-2 16,1 7 3-16,8 4 2 16,4 3-1-16,3 4 1 0,4 3-2 15,3-1 0-15,3 3 1 16,2-2-1-16,0 1 2 16,1-2-2-16,2 0 2 15,-3 0 1-15,1-3 0 16,0 2 1-16,0-3-2 0,-4 0 0 15,1-4 0-15,-6 1-1 16,-1-2 0-16,-5-2 0 16,-1-4 0-16,-3 2 2 15,-5-3 3-15,-1-1 3 16,-2-1 4-16,-2 2 3 0,0 1 3 16,-11 6 7-16,-12 9-6 15,-13 10-10-15,-15 16-9 16,-20 22 1-16,-12 18-14 15,-12 18-41-15,-9 11-3 16,-4 2-32-16,-1-4-181 16</inkml:trace>
  <inkml:trace contextRef="#ctx0" brushRef="#br0" timeOffset="44390.9772">7238 12550 219 0,'-2'-11'16'0,"0"1"35"0,1 0-19 16,1 3-3-16,0 2-5 15,0-2-5-15,0 3-6 16,1 1-8-16,6 1-3 16,2-2-1-16,2 4 0 15,3 0-1-15,8 0 1 16,2 0-1-16,3 0 1 0,5 6-2 15,4-1 2-15,3 1 0 16,7-1-1-16,1-2 0 16,6 1 0-16,3-3 0 15,0 1 0-15,8-2 1 0,-1 0-2 16,3 0-5-16,0 0 8 16,6-5-11-16,2-2 15 15,-1 0-5-15,4-2 0 16,1 2-1-16,1-2 1 15,1 0 0-15,3 0-2 16,0 2 2-16,3 1 2 0,0 1-2 16,4 0 3-16,-2 1 0 15,2 3-2-15,2-1-1 16,-4 2-1-16,2 0 0 16,-2-2 2-16,-1 0-2 15,3 1 1-15,0-4 0 0,1 0 5 16,1 2-1-16,1-4-1 15,0 2 1-15,-1-3-1 16,1 3 1-16,1 0-3 16,3-1 2-16,-6 1-2 15,6-1 4-15,-1-1-2 0,1 0 0 16,-4-4-2-16,4 3 0 16,0-3 0-16,-5 2 0 15,-1-2 0-15,-1 0-1 16,-5 3 3-16,-5-1-4 15,-6 1 8-15,-6 0-6 16,-5 1-1-16,-6 3-1 0,-5 1 1 16,-5-1-1-16,-4 0-1 15,-3 2 1-15,-4 1 1 16,-6-1-1-16,-4 0-1 16,-6 0 3-16,-3 1-3 0,-5-1 1 15,-5 2 0-15,-2-2 1 16,-4 2-2-16,-1 0-2 15,2 0 2-15,-2 0-1 16,0 0-6-16,0 0-7 16,0 0 1-16,0 0 0 15,0 0 8-15,-8 0 2 0,-2 0 3 16,-1 0 1-16,-7 0-2 16,-1 0 0-16,-3 0 1 15,0 0-2-15,0 0-1 16,-2-2 4-16,2-2 0 15,2-1 2-15,1 2 7 0,-1-4-2 16,3 3-1-16,0-1-1 16,0-1-4-16,0 3 0 15,2-1-1-15,3 1-1 16,0-3 1-16,2 4-4 16,3-2 2-16,2-2 0 0,1 0 6 15,4 2-1-15,0-2-5 16,0 1-3-16,12-1 6 15,5-1-4-15,7 1 1 16,10-4 8-16,5 4-2 16,4 1-3-16,7 5-1 0,0 5-1 15,2 26-1-15,-6 31-19 16,-16 47-19-16,-23 50-14 16,-22 59-101-16</inkml:trace>
  <inkml:trace contextRef="#ctx0" brushRef="#br0" timeOffset="47562.7311">10358 12238 365 0,'28'-11'19'0,"0"0"-4"0,5-1-11 16,-1-1 12-16,4 2-5 15,-1 1-1-15,0 1-6 16,-1 0-3-16,-1 1 0 15,-6 4-1-15,-2 0 1 16,-4 1-2-16,-3 3-1 0,-4 0-4 16,-2 0 0-16,-4 0 5 15,-3 0 1-15,1 0 1 16,-5 0 0-16,1 0-1 16,-2 0-2-16,0 0-2 15,0 0-1-15,-3 8-8 0,-9 3-24 16,-10 7 1-16,-7 3-43 15,-7 6-25-15</inkml:trace>
  <inkml:trace contextRef="#ctx0" brushRef="#br0" timeOffset="47781.4066">10350 12479 165 0,'-14'3'88'0,"4"-3"-30"15,3 0-24-15,5 0-10 16,2 0-11-16,2-2-14 15,13-9-1-15,11-1 5 16,9-6 2-16,10-7-1 0,5-3 3 16,5-3-4-16,4-1-2 15,-1 0 2-15,-4 2 7 16,0 1-4-16,-4 4-5 16,-3 2-12-16,-8 5-37 0,-8 0-86 15</inkml:trace>
  <inkml:trace contextRef="#ctx0" brushRef="#br0" timeOffset="48703.2174">10305 12517 316 0,'12'-10'26'0,"2"-3"-12"16,10-4-12-16,3-3 0 16,5 0 1-16,8-3 4 15,-2-4 2-15,1 1-1 0,0-1 1 16,3 4-7-16,-4-4-1 15,-6 5 1-15,-1 7-2 16,-6 0 2-16,-6 5-2 16,-6 4-6-16,-2 2-10 15,-8 3 4-15,-3 1-6 16,0 0-7-16,-5 5 29 0,-7 8-8 16,-8 1 4-16,-6 2-8 15,-1 4 5-15,0-2 4 16,1-1 9-16,3-2-1 15,-1 0 2-15,6 0-4 16,0-4-5-16,5-1 0 0,3-3 1 16,-1-1 5-16,8-2-4 15,-3-3 0-15,6-1 4 16,0 0 5-16,8 0-4 16,5-9-1-16,8-1-6 15,2-5 3-15,3-1-1 16,1 0-5-16,4 0 3 0,-2 0-2 15,-2 0-14-15,1 4-35 16,0-5-37-16,-3-2-67 16</inkml:trace>
  <inkml:trace contextRef="#ctx0" brushRef="#br0" timeOffset="53890.5679">16764 7051 189 0,'-6'5'-7'0,"6"-1"4"16,2-4-20-16,5 0-34 15</inkml:trace>
  <inkml:trace contextRef="#ctx0" brushRef="#br0" timeOffset="54421.7863">16931 8742 90 0</inkml:trace>
  <inkml:trace contextRef="#ctx0" brushRef="#br0" timeOffset="56859.1662">17010 6200 227 0,'1'-7'0'0,"-1"0"10"15,0-1 0-15,0 5-8 16,0-2 0-16,5-2 0 16,-3 1 16-16,3 1-13 15,-2-4-4-15,4 0 0 16,4-4 2-16,2 1 1 0,1-6 8 15,4 0 3-15,4-3-3 16,2-4-4-16,3 0 5 16,6-4-5-16,2-3-3 15,9-5 1-15,1-2 0 16,9-4 1-16,7-2 4 0,3-1 2 16,6-3-6-16,4 3 1 15,5 5-3-15,4 2-5 16,1 3 1-16,1 9-1 15,0 4 0-15,5 6-1 16,0 6 1-16,-2 5 1 0,-5 6 0 16,-4 0-1-16,-5 0 0 15,-4 4 1-15,-8 3 0 16,-1 0-2-16,-6 2 2 16,-6 0-1-16,-2 1 0 15,-4 5 1-15,-3-1 0 0,-4 2-1 16,0 4 2-16,-4 0-2 15,-1 1 0-15,-8 2 0 16,-4 1 0-16,1-2 1 16,-7 0-1-16,-2-2 2 15,-1-1 0-15,-3-3 0 16,1-3-2-16,-1-1 1 0,-3-3-1 16,-1-2 0-16,1-1 0 15,-3-3 0-15,-1 1-7 16,0 0-9-16,0-3 7 15,0 1 3-15,0 3-11 16,-1-1-17-16,-8-1-8 0,-1-1 0 16,-7-2 24-16,-3 0 10 15,-3 0 7-15,-2-9-9 16,-4 1-8-16,4-2 13 16,-1 1 6-16,6 1 1 15,0 0 11-15,5 1 16 0,4 0 14 16,3 2-9-16,2-1-9 15,0-1-1-15,1 4 0 16,1-2 1-16,3 1 2 16,-3 2-1-16,4 0-18 15,-2 2-6-15,1-2-1 0,-1 0 2 16,2 2 1-16,0 0-4 16,0 0-3-16,0 0-2 15,0 0-2-15,5 0-9 16,7 4 20-16,5 4-4 15,0 0 2-15,5 5-2 16,5-1 1-16,-1 3-1 0,1-3 0 16,-5 3 0-16,0-3 0 15,-2-1 0-15,-4-3 1 16,-5-2 0-16,1 1-2 16,-5-5 3-16,0-1 3 15,-4-1 3-15,2 0 4 0,2-7 7 16,0-9 24-16,5-8-14 15,-2-11-14-15,8-9-10 16,2-8-4-16,3-7 0 16,4-5-1-16,0 0-14 0,0 0-55 15,-8 2-68-15,-13 0-236 16</inkml:trace>
  <inkml:trace contextRef="#ctx0" brushRef="#br0" timeOffset="57390.3931">18021 4964 359 0,'0'-20'13'15,"0"-3"-13"-15,0 7 5 0,0 2-5 16,0 2 0-16,0-1-1 16,0 2-5-16,0 4 5 15,0 1-2-15,0 6-9 16,-7 0-21-16,-2 8 10 16,-2 12 1-16,-3 4 21 0,-3 11 2 15,0 6-1-15,0 1 0 16,7 2 14-16,3 2 7 15,5-7 3-15,2-4-8 16,12-5-4-16,10-5-6 0,5-4 4 16,9-8-7-16,3-5 1 15,4-7-1-15,2-1-1 16,1 0-9-16,-4-13-41 16,-4-2-31-16,-9-7-20 15</inkml:trace>
  <inkml:trace contextRef="#ctx0" brushRef="#br0" timeOffset="58077.839">18323 4960 373 0,'7'0'16'0,"1"0"-18"15,4 0 6-15,10 7-1 16,-3 6 1-16,4 3 2 0,-1 2-2 16,-3 2-1-16,-2-1-1 15,-5-2 0-15,-3-6-2 16,-3-1 3-16,-4-5-2 16,-2-3 1-16,0-2 15 15,-8 0 10-15,-3 0-7 0,-1-11-2 16,-1-3-3-16,-1-6 1 15,1-4-7-15,4 0-7 16,2-5-3-16,4 1 0 16,3-3-3-16,0 3-5 15,12 1-24-15,3 6 5 16,4 1 0-16,-1 2 2 0,4 4-1 16,-3 2-10-16,-4-1-1 15,-1 1 15-15,-1 3 1 16,-4 1 15-16,-2 5 22 15,-4 1-10-15,-3 2 0 0,2 0 0 16,-2 13 9-16,2 4 8 16,4 8-5-16,-1 4-3 15,4 1-1-15,1 1-8 16,5-1-3-16,3-5-2 16,2-6-2-16,3-6 4 15,1-5 0-15,-3-7-2 16,2-1 1-16,-4-7 8 0,-4-8-6 15,-4-4 5-15,-1-2 1 16,-7-4 2-16,-3-4 2 16,0 1-1-16,-7-2 4 15,-8 0-2-15,-4 2-1 16,-3 5 1-16,0 4-6 0,-3 6-9 16,4 4 3-16,-2 7 0 15,3 2-2-15,4 6-2 16,3 8-15-16,8 0-15 15,3 6-13-15,2-6-23 0,10-2-41 16,7-8 19-16</inkml:trace>
  <inkml:trace contextRef="#ctx0" brushRef="#br0" timeOffset="58734.0405">18930 4547 240 0,'2'-20'132'0,"-2"-2"-98"16,0 3-6-16,0 1-6 16,-2 2-10-16,-4 3-2 0,1 5-2 15,-1 2-2 1,-2 4-2-16,-1 2-3 0,-1 2-1 16,2 9 2-16,-1 5-4 15,4 3 1-15,2 3 0 16,3 1-6-16,4 0-5 15,10-1 1-15,5-3 5 0,3 3 3 16,4-5-1-16,-3-1 3 16,3 1 0-16,-7-3 1 15,-1 2 0-15,-6-5-1 16,-2 3-7-16,-7-3-3 16,-3 0 8-16,0-3-1 0,-1 0 0 15,-11-3 4-15,3-2 3 16,-1-3-3-16,-1 0 1 15,4-3 0-15,1-12 1 16,1-4-1-16,4-8 1 16,1-5-2-16,0-4 5 15,0-6-2-15,0 0 0 0,1 3 0 16,1 0 0-16,-2 5 3 16,0 7 2-16,0 4 2 15,0 4-1-15,-2 4-3 16,-3 6 4-16,-1 1-1 0,2 3-6 15,1 5-2-15,3 0-1 16,0 6-5-16,0 6-12 16,11 1 12-16,8 5 2 15,5 3-2-15,7-1 2 16,3 0-1-16,1 3-2 16,-1-2 3-16,-3-1 3 0,-4-2 0 15,-7 0-1-15,-6-2 1 16,-9-4 0-16,-5 4-7 15,0 0-2-15,-10 0 9 16,-8 2-8-16,2-6-12 16,0 0-21-16,5-9 12 0,0-3-34 15,8-13-22-15</inkml:trace>
  <inkml:trace contextRef="#ctx0" brushRef="#br0" timeOffset="59093.3913">19260 4263 223 0,'0'-17'94'16,"0"5"-34"-16,0 3-19 16,0 8-10-16,0 1-22 15,0 0-11-15,1 10-4 16,7 8 6-16,1 7 1 0,5 7-5 16,4 2-5-16,4 2 0 15,5-2 2-15,2-8 1 16,2-6-3-16,1-6-2 15,-2-5 1-15,-4-9 3 16,0 0 14-16,-6-7-3 0,-6-5-1 16,-3-4 5-16,-6-2 1 15,-1-2-3-15,-4-2 1 16,-4-1-1-16,-11 0-2 16,-7 1 6-16,-3 5-8 15,-2 4-1-15,-2 6-3 16,3 6 2-16,6 1 0 0,1 3-10 15,9 9-25-15,2 3-24 16,6-5-34-16,2-2 24 16,0-8-43-16</inkml:trace>
  <inkml:trace contextRef="#ctx0" brushRef="#br0" timeOffset="59374.617">19506 4199 241 0,'3'-4'74'0,"3"4"-45"15,0 0-32-15,6 4 0 16,4 6 9-16,3 1-3 0,3 3-3 16,5-3 1-16,-1 0 0 15,1-4-1-15,-5-4 2 16,0-3-2-16,-3 0 3 16,-6-3-1-16,-4-10 22 15,-1-3 6-15,-4-4 6 0,-3-3-5 16,-1-4-5-16,0-3-3 15,-7 0-5-15,-1-4-5 16,-2 1-6-16,1 2-5 16,2 4-2-16,-1 6 0 15,7 5-9-15,1 1-26 16,0 6-16-16,3 4-54 0,9 0-66 16</inkml:trace>
  <inkml:trace contextRef="#ctx0" brushRef="#br0" timeOffset="59921.4579">19928 3972 268 0,'0'-16'15'16,"-2"0"1"-16,-1-6 4 15,-2-1 1-15,-2 3-7 0,2 1 0 16,0 1 4-16,1 6-8 15,-1 3-3-15,2 5 2 16,-4 4-3-16,-1 0-3 16,3 11-5-16,-2 8-1 15,0 6 3-15,5 2-1 16,2 5-1-16,2-1 1 0,12-4-2 16,4-2 1-16,3-11-2 15,6-1-3-15,-2-8 4 16,4-5 1-16,-5 0 5 15,-1-8-1-15,-4-4 3 0,-2-6-1 16,-3-2 2-16,-4-4-3 16,-2-7 2-16,-3-5 0 15,-1-1-3-15,-4-2-1 16,0-2 1-16,0 3-1 16,0 5 3-16,0 4 3 15,0 6 4-15,0 5 6 0,0 7-5 16,0 6-3-16,0 3-2 15,3 2-8-15,4 9-2 16,1 7 3-16,3 11-1 16,1 3 2-16,-1 5 1 15,1-1-1-15,3-1-1 0,4-4 0 16,3-9-1-16,7-6 1 16,3-8 0-16,2-6-2 15,6 0-12-15,0-10-28 16,-4-15-48-16,1-4-108 15</inkml:trace>
  <inkml:trace contextRef="#ctx0" brushRef="#br0" timeOffset="66452.3829">20956 6480 315 0,'-10'-3'5'0,"-2"-3"2"16,0-1-1-16,4 2 12 15,1-2 2-15,2-4-3 16,1 2-6-16,4-2-7 0,-3-1-2 16,3 3 1-16,0-3-3 15,0 1 0-15,5 2 0 16,-3 0-2-16,1 2-8 16,1 1-9-16,-1 3 10 0,-3-1 7 15,2 4 2-15,-2-4 4 16,0 4 0-16,0 0-1 15,3 0-2-15,-3 0-2 16,2 0 1-16,0 0 2 16,1 3 0-16,2 5 1 15,-2 3 1-15,1 5-1 16,3 6 2-16,1 4-2 0,4 5 0 16,2 1-2-16,-1 5-1 15,4 1-1-15,-2 2-8 16,1-1-6-16,-3 1-4 15,-1-1 3-15,-3 2-21 16,-2 0 35-16,2 6 9 16,-2-1-1-16,-2 2-3 0,1 2 3 15,-3-2 0-15,0-3-5 16,-1-4 1-16,-2-7-2 16,0-7 7-16,0-8 5 15,0-3 4-15,-5-3 2 0,-2-3-1 16,0 1 2-16,-1-2-10 15,-2 0-4-15,-2 0-2 16,1 0 3-16,-2 0 0 16,1-2 1-16,-1 2-1 15,4-2 2-15,0-4 2 0,2 1 2 16,1 0 3-16,1-3-4 16,0 1-1-16,0-2-1 15,3 2-7-15,0-2-2 16,0 0-7-16,2 0-20 0,0-4-27 15,0-8-38 1,0-8-56-16</inkml:trace>
  <inkml:trace contextRef="#ctx0" brushRef="#br0" timeOffset="67499.1867">20968 8026 297 0,'-5'19'7'15,"1"-2"-7"-15,1 4-1 16,2-1 2-16,1 3 0 0,0 1 1 16,0 2 1-16,0 2-1 15,4 4-1-15,0 6 3 16,-1 2 7-16,-3 2 2 16,0 6 1-16,0-1 0 15,0-1-1-15,-7-1 19 0,-4 1-9 16,0-7-4-1,0 3-2-15,2-10-1 0,2-2-3 16,2-5-7-16,3-7-4 16,2-2-3-16,0-6-8 15,7-4-29-15,5-4-2 0,0-2-37 16,-3-8-103-16</inkml:trace>
  <inkml:trace contextRef="#ctx0" brushRef="#br0" timeOffset="69905.251">20383 14866 162 0,'0'-10'301'0,"-2"-2"-295"0,2-3-1 16,0 2-3-16,8 5 0 15,7-3-2-15,8 1 1 16,6 0 0-16,6-1-1 16,11 5-1-16,4-3 2 15,5 2-2-15,6 2 0 16,8 2-1-16,5-5 2 0,2 2 1 15,11-1-1-15,1-1-3 16,7-4 3-16,-2 0 0 16,1-1-1-16,3 1 2 15,-4-1 1-15,0 0 0 16,-3 0 3-16,0 1 3 0,-2 1 4 16,-1 1-2-16,-9 0 0 15,0 0-2-15,-7 2-2 16,-6-2 2-16,-8 1 0 15,-4 2 4-15,-11 3-6 16,-5 1-6-16,-9 1 1 0,-4 2-2 16,-6 0 3-16,-8 0-3 15,3 0 0-15,-6 3-12 16,-3 4-25-16,-4 6-11 16,0 1-13-16,-17-1-50 15,-4-4-50-15</inkml:trace>
  <inkml:trace contextRef="#ctx0" brushRef="#br0" timeOffset="70327.0971">20644 15197 369 0,'-10'4'47'16,"3"-4"-21"-16,7-4-10 15,5-4-7-15,15-4-4 0,6-2 2 16,14-4 3-16,12-3 0 15,11-1-3-15,11-4-3 16,14-3-1-16,5 2-2 16,11-3-1-16,1 1 1 15,2-5-1-15,8 4 0 0,-4-3 1 16,1-2-1-16,-7 4 0 16,-3-1 1-16,-7 6-1 15,-12 2 0-15,-5 6 2 16,-5 7-3-16,0 0 0 15,-4 4-29-15,-2-2-39 16,-3-6-95-16</inkml:trace>
  <inkml:trace contextRef="#ctx0" brushRef="#br0" timeOffset="71420.7755">28176 14824 456 0,'1'-16'7'0,"-1"-3"-3"15,0-1 0-15,0 8-3 16,0 0-1-16,0 6 2 16,0-3 1-16,0 3 0 0,4-2 1 15,6 2-6-15,7 0-3 16,8-4-8-16,11 2 14 15,7-3-3-15,11 0 4 16,5 1-1-16,8-5-1 16,1 2 2-16,2-1 2 0,4-2 4 15,-5 3 0-15,-2 1-1 16,-6-2-1-16,-7 1-1 16,-7 2 2-16,-8 3-3 15,-8-2-3-15,-8 5-1 16,-7 2 1-16,-5 1-8 15,-4 0-9-15,-5 2-2 0,-2 0-7 16,-3 0-15-16,-12 5 9 16,-6 6 13-16,-8 2-3 15,-7 1-9-15,-7 6 1 16,-8 1 9-16,-2 6 20 0,-12 1-2 16,-6 2-18-16,-5 6-31 15,-7 0-14-15,3 2-3 16,-2-5 52-16,7-1 83 15,8-3 8-15,11-3-22 16,10-6-9-16,7-2-16 16,12-6-7-16,7-3-9 0,9-1-3 15,6-5-6-15,5-3 0 16,11 0 30-16,9-9-15 16,10-6-6-16,11-7 2 15,8-6 7-15,6-1 1 16,8-7 1-16,4-2 2 0,5 0 1 15,-3 0-6-15,-2 1-5 16,-5 5-4-16,-4 1 0 16,-7 4-5-16,-10 8 0 15,-6 1-1-15,-8 3-3 16,-5 7-2-16,-2 4 0 0,-2 2-9 16,-3 2-27-16,-1 2-26 15,-1 6-3-15,-5-4-25 16,-2-4-119-16</inkml:trace>
  <inkml:trace contextRef="#ctx0" brushRef="#br0" timeOffset="76624.9407">28671 6534 171 0,'-8'-9'3'16,"-4"1"11"-16,5 0-4 15,2 2-3-15,2-1-4 16,-3 1 6-16,5 4 18 0,-4-4-11 16,5 2-3-16,-2-1-8 15,2 0-4-15,0 3 1 16,0-2-2-16,0 1-3 15,0-3 6-15,0 3-1 16,0-5 0-16,0 4 10 0,0-2 10 16,0 1 1-16,0 3-4 15,-1-2-3-15,-1 1-1 16,2 3 0-16,0 0-9 16,-2 0-5-16,2 0-4 15,-2 7 3-15,1 0 0 16,-3 5 1-16,1 1 0 0,-3 3-1 15,3 1 0-15,-3 3 0 16,1 4 0-16,3-2 0 16,0 2 0-16,-1-1 0 15,1 2 1-15,-2-3-1 0,-1 4 0 16,-1 1 0-16,-1-4 0 16,2 0 1-16,-2 0-1 15,3-1 0-15,3-1 0 16,-1 0 1-16,2-1-1 15,0 3 2-15,0 1 1 0,0 1-1 16,0 0 0 0,2 5 0-16,-1 2 0 0,3 2-2 15,-1 2 0-15,-1-3 0 16,3 1 1-16,-1-5-1 16,-1-2 0-16,3-2 0 15,-2-4 0-15,-1-1 1 16,3-1-1-16,-3-5 0 0,1 1 0 15,-1-8 0-15,3 0-1 16,-2-3 0-16,-3-1 2 16,3-1-2-16,-1 0 2 15,1-2 0-15,-1 2-2 0,3 0 1 16,0-1 2-16,3 1 0 16,-3 0-2-16,1 1-1 15,3-3 0-15,1 2 1 16,-1-2 5-16,1 0-5 15,0 0-1-15,1 0 1 0,1 0 6 16,3-5-3-16,0-2 1 16,4-1 3-16,3 0-1 15,-1-3-4-15,0 2 0 16,-5 0-1-16,-2 2-3 16,-5 1 2-16,-3 5 1 0,-5-1-1 15,2-1 0-15,0 3 2 16,1-2-1-16,2-2-1 15,4 0-2-15,2 3 3 16,3-3-2-16,-2 1 2 16,-1-1-1-16,-5 2-1 0,0 0 1 15,-3 0 1-15,-3 1 0 16,0-1 1-16,-2-1 0 16,2 1 2-16,-2-2 4 15,0 2-2-15,1-3-1 16,-1 0 0-16,2-1-2 15,0-1-1-15,1-2-1 0,1-1-1 16,2 0 1-16,-1-2-1 16,0 0 1-16,2-1 0 15,-3-3-1-15,-1 0 0 16,4-2 2-16,-4 0-1 0,0-3 2 16,-1-1 0-16,2 1-1 15,-1 0 0-15,1-2 1 16,1 1-1-16,-3 1 1 15,-1-1 0-15,4 3-1 16,-3-3 2-16,-1-1-2 16,-1 0 1-16,2 1-1 0,-2-1 0 15,0 4-1-15,0-3-1 16,2-1 0-16,-2 3 1 16,0 2-2-16,0 1 2 15,0 1-2-15,0 4-1 16,0-1 1-16,-4-1 0 0,1 3 0 15,-5-1 7-15,3-1-5 16,-2 1 2-16,1 0-2 16,0-1-2-16,-2 1 3 15,4 0-1-15,-1 4-1 16,1-4 1-16,3 2-2 16,-3 1 1-16,1 0 0 0,-1-1-1 15,2-1 1-15,-2 2 0 16,1 2 0-16,-1-2 1 15,1 3-2-15,-3 2-4 16,1 0-1-16,-3 0-1 16,1 2 6-16,-1-2-4 0,-6 3 1 15,-1-1 0-15,-4-2 5 16,-1 1-2-16,-6-1 4 16,1 1-3-16,-2 1 0 15,-2 2 0-15,-3 0 0 16,0 0-2-16,-4 4-12 0,-3 4 5 15,-3 3 5-15,1 2 0 16,0 1 2-16,-1 4-1 16,3 1-4-16,1 1-13 15,2 2-11-15,7-3-19 16,2-1-46-16,6-13-39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25:07.4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8358 14121 380 0,'-7'-5'18'0,"2"-6"4"15,0-1 0-15,3 6-9 16,2 1-9-16,0 2-4 16,0-1 0-16,0 2-1 15,0 0 2-15,0 2 0 16,0 0 1-16,0 0-4 16,2 2-3-16,5 7 5 0,5 9-2 15,3 3 2-15,3 10 0 16,-2 4 0-16,2 7 0 15,-4 2 2-15,-2 1-1 16,-6 0-1-16,0-8 0 16,-5-5 1-16,-1-7-1 0,0-7-1 15,-1-7-4-15,-8-8 0 16,-4-3 12-16,-1-6-1 16,-6-9-3-16,-2-7-1 15,3-6-1-15,2-4 0 16,7-4 3-16,1-3-2 0,9-4-2 15,0 4-2-15,2-1 3 16,10 6-4-16,0 6-1 16,5 4 3-16,-5 8 1 15,3 9 3-15,-3 6-3 16,-1 1 0-16,0 12-1 16,-4 10-1-16,-4 8 1 0,-3 4 1 15,0 0 0-15,0-1-11 16,0-2-16-16,4-8-41 15,4-8-66-15,4-15-29 16</inkml:trace>
  <inkml:trace contextRef="#ctx0" brushRef="#br0" timeOffset="171.8591">8773 14050 453 0,'4'0'53'16,"-2"0"-37"-16,6 13-22 15,9 6 2-15,8 8 3 16,13 10 2-16,12 8 0 16,5 7-25-16,-1-4-47 15,-1-9-141-15</inkml:trace>
  <inkml:trace contextRef="#ctx0" brushRef="#br0" timeOffset="1140.5309">15886 13715 488 0,'-3'-12'21'0,"1"0"-2"16,-2 0-6-16,4 6 2 15,0 3-12-15,0 3-1 16,0 0-5-16,4 0-4 16,8 9 5-16,6 7-3 15,3 5 9-15,6 11-5 16,4 4 2-16,-1 3-1 0,-3 4 1 16,-3-6-2-16,0 3 0 15,-7-12-2-15,0-2 3 16,-7-9 0-16,-3-4 0 15,-2-6 2-15,0-2-4 16,-4-3-5-16,-1-2 4 0,0 0 3 16,-1-7 5-16,-7-9 0 15,1-7 0-15,-2-8-2 16,2-4 1-16,3-4-3 16,0-3 0-16,4-1 0 15,0 1 1-15,0 2-2 0,2 7-5 16,2 2 5-16,0 6 1 15,-2 6-1-15,1 6 2 16,-3 2 0-16,2 4-1 16,-2 3 0-16,2 4-2 15,1 0-4-15,1 0-6 16,3 8-4-16,0 5 5 0,0 2 2 16,-5 5-3-16,-2 0-5 15,0 3 2-15,-10 1-8 16,-5-2-16-16,-1 0-34 15,0-6-25-15,3-4 36 16,7-7-43-16</inkml:trace>
  <inkml:trace contextRef="#ctx0" brushRef="#br0" timeOffset="1374.8862">16227 13686 122 0,'11'-13'97'15,"-3"5"-13"-15,-1-1-29 0,5 5-23 16,1 2-23-16,4 2-9 15,3 6 0-15,-1 11 0 16,2 7-2-16,-3 2 2 16,-6 6 1-16,-7 1 4 0,-3 1 0 15,-2-3 3 1,0-4 0-16,-2-7-2 0,-1-4 0 16,1-9 4-16,2-3 10 15,11-4 13-15,10-7-16 16,15-11-12-16,11-11-36 15,7-14-84-15</inkml:trace>
  <inkml:trace contextRef="#ctx0" brushRef="#br0" timeOffset="3031.1298">7597 13197 206 0,'-5'-5'8'0,"-3"0"0"15,0 0 1-15,2-1 17 0,1 2-16 16,2 0-4-16,-2-2 7 16,3 1 18-16,-1 1 2 15,1-3-18-15,0 0-8 16,1 1-1-16,-1 1 2 15,0 1 2-15,0 1-1 16,2 3-5-16,0 0-3 0,-1 14-3 16,-3 9 0-16,1 11 2 15,1 9 1-15,-1 9 0 16,3 5 5-16,0 1 1 16,0 2-4-16,5-4-1 15,-3 0-1-15,-2-5 1 16,0-3-1-16,0-1 0 0,0-6 0 15,-7-7-1-15,0-6 0 16,2-3 0-16,-4-7-5 16,3-4-7-16,-1-4-7 15,2-5-5-15,-2-5 1 0,2 0 21 16,0-5-13-16,-1-5-33 16,2 3 2-16,1 0 17 15,-1 0 18-15,2 5 13 16,2 2 0-16,-1 0 0 15,1 0-1-15,-4 4-1 0,2 3 1 16,-3 0-1-16,1 0-5 16,0 1-27-16,1-3-23 15</inkml:trace>
  <inkml:trace contextRef="#ctx0" brushRef="#br0" timeOffset="3140.4985">7399 13955 105 0,'-1'9'32'0,"-1"4"-15"15,0-3-14-15,2 3-4 16,0-4-51-16</inkml:trace>
  <inkml:trace contextRef="#ctx0" brushRef="#br0" timeOffset="6406.1117">6386 6612 310 0,'-14'0'17'0,"-4"-3"9"15,6-3-9-15,3-1-5 16,0 0-2-16,2 0 1 16,1-7-2-16,1 2-2 15,5-12-2-15,2-6-3 16,17-12-7-16,10-11 10 0,15-11-5 16,5-9 3-16,14-9-3 15,6-4 0-15,4-5 1 16,8-5-10-16,8-3 13 15,2-4 1-15,6 0-2 0,5-3 3 16,-3 6-3-16,-3 2-1 16,-2 5-2-16,-6 6-1 15,-5 5 2-15,-2 5-1 16,-3-1 1-16,5 3-1 16,-6 0 3-16,2 7 0 15,0 4-1-15,-3 7 0 0,-5 5-2 16,-1 10 0-16,-6 7 1 15,-9 10-5-15,-3 8-4 16,-5 7-13-16,-9 10-21 16,-9 0-63-16,-9 0-15 15</inkml:trace>
  <inkml:trace contextRef="#ctx0" brushRef="#br0" timeOffset="7781.0854">18698 6215 216 0,'0'-10'54'16,"0"-2"-10"-16,0 1-28 16,0-1 10-16,0 1-9 15,0-3 0-15,2 2-11 16,-2-5-3-16,0 1 2 0,0-1-3 16,0-1-1-16,-6-2 1 15,-1-2-1-15,-6-1 0 16,-1-2-1-16,-4-4 3 15,-1-1 4-15,-3-4-3 16,-2-1 7-16,-3-5 2 16,3 0 0-16,-3-5-2 0,-5-2-6 15,-2-1-2-15,-5 0-2 16,-5-4-2-16,-3 0 1 16,-6-1 3-16,-5-1-1 0,-5 1-1 15,-4-1-2-15,-3 1 2 16,-3-2 0-16,-3 1 1 15,-1-1 0-15,-2 2-1 16,-1-1-1-16,-5 2 0 16,-2 2-2-16,-2 0 2 15,0 2 0-15,0 4-1 16,0-1 2-16,-6 2-1 0,0 2 0 16,2 2-1-16,-4 3 1 15,6-1-1-15,-3 1-1 16,6 2 3-16,4 0-1 15,0 0 1-15,-1 1-1 16,2-2 2-16,3 3-3 16,-3 2-1-16,3 3 4 0,0-1-3 15,5 5 1-15,3-2 2 16,4 1 0-16,7 5 4 16,7 1 0-16,9 4-1 0,8 1 3 15,10 4 0-15,3 0-4 16,6 4-3-16,6 3-2 15,-3 2-16-15,1 0-17 16,-3 0-23-16,0 2-48 16,-3-2-84-16</inkml:trace>
  <inkml:trace contextRef="#ctx0" brushRef="#br0" timeOffset="10515.2484">8240 4502 240 0,'0'0'30'15,"-1"0"-3"-15,1 0-8 16,0-2 3-16,7-1-12 15,6-5-5-15,9 1 2 16,9-2 1-16,8-3-4 16,10-1-2-16,4 2-1 0,13-1-1 15,2 0 0-15,3-1 1 16,7-1-2-16,2-1 1 16,8 1 1-16,4 0 0 15,8-2-1-15,10-4-1 0,7 2 1 16,7-2 0-16,8 0 0 15,4-4 1-15,8 5-2 16,4-5-1-16,3 5 0 16,7 1 2-16,1-2-3 15,7 2 0-15,1-1-8 16,7 1 9-16,10-2 0 16,0-1 2-16,7-1 0 0,1 2 0 15,6-3 0-15,2 2 0 16,5 0-23-16,1 1 44 15,3 2-16-15,-3-2-1 16,0 5-1-16,-1-3 0 0,0 4 2 16,-2 2-1-16,-2-3 0 15,0 6 3-15,-1-2-1 16,-3 4-2-16,-3 4 3 16,2-1-3-16,-6 4-3 15,0-1 1-15,3 1 0 0,1 1-2 16,-6 5 1-16,2 2 0 15,-3 3-1-15,0 0 0 16,-6 3 0-16,-1 0 1 16,5 3-1-16,-2 2-1 15,0-3 1-15,0 0 0 16,1 2-2-16,1-4 2 0,-2 3-3 16,0-5 1-16,0 1-2 15,4-1-1-15,-4 1 0 16,-1-1 1-16,-4-4-1 15,2 2 2-15,-2-3 3 16,-3-2-1-16,-2 0 2 0,3-1 0 16,1-2 4-16,-6 1 1 15,6-3-1-15,-3 2-2 16,-2-2 0-16,-3 0-1 16,0 0-1-16,0 0 0 15,-1 0 4-15,2 0 2 0,-4 1-2 16,4 2-1-16,-7 0-1 15,-4 2-1-15,-6 1-1 16,-4 3 2-16,-3-2-5 16,-3 2 4-16,-6 3-2 15,-1-1 1-15,-4 2 0 0,2 0-2 16,-5 2 2-16,-3 1 0 16,-6 0-1-16,-6 0 0 15,-5-2 0-15,-7 3 0 16,-11-5 0-16,-6 1 1 15,-6 0-1-15,-7-1 0 16,-8-2 0-16,-1 3 2 0,-3-1 2 16,-5 3-1-16,-2-1-1 15,0 2 3-15,-4 2-3 16,0 1-1-16,-7 4 2 16,-1 3-3-16,1 2 0 0,-6 4 1 15,-2 8-1-15,0 2 1 16,-2 6-1-16,1 6 1 15,-5 5 0-15,-1 3-2 16,-5 1 1-16,-1 4-1 16,-4-2 2-16,-3-1 0 15,-1-3-2-15,-3 1 4 0,1-4-4 16,0-6 2-16,-4-2 0 16,0-1-1-16,0-9 1 15,-1-2-2-15,-2-4 0 16,-3-4 1-16,1-3 1 15,-2 0 0-15,4-4 0 0,-3 0-1 16,1-1 0-16,3-3 1 16,-1-1-1-16,-1 1 0 15,3-4 1-15,-2-3-1 16,-1 1 0-16,-1-4 1 0,-2 1-1 16,0 0 0-16,0-2 0 15,0 5-9-15,-3-4-3 16,-3 3-2-16,-3-1-7 15,0-1-18-15,-1 1-14 16,-3-2-24-16,-1-3-10 16</inkml:trace>
  <inkml:trace contextRef="#ctx0" brushRef="#br0" timeOffset="10905.875">25281 5873 297 0,'-10'-10'76'0,"2"-4"-33"16,2 4-12-16,1 0-1 16,5 1-14-16,-1 4-6 15,1 1-6-15,0 4-6 16,1 0 1-16,10 2-7 0,5 7 7 16,3 5 1-16,5 0 1 15,1 4 2-15,1-4-3 16,-1-1 2-16,2-3-3 15,-3-2 1-15,3-5-5 16,-1-1 5-16,1-2 7 16,3 0-6-16,3-2 4 0,-3-9 4 15,8-1 3-15,-1 0-1 16,-2-6 0-16,4 0-1 16,-3-4-3-16,2 1 1 15,-1 0-4-15,0 1-3 16,-1 2 0-16,-1 6-2 0,3-1 1 15,-2 8-16-15,-1 5-24 16,4 0-15-16,-5 0-54 16,-9 0-84-16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25:28.7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8122 7702 449 0,'-12'-11'10'0,"-2"-1"26"16,-1-1-14-16,7 3-11 16,1-1-8-16,0 2-2 0,-1 2-2 15,3 2-2-15,-2 1-6 16,3 0-5-16,1 4-5 16,1 0-8-16,-1 0-23 15,1 9 0-15,-3 4 9 16,-2 1 36-16,0 4 5 0,-1 1 1 15,-4 1-1-15,0-1 3 16,2 1 12-16,-2-2-4 16,4 0-1-16,1 0 1 15,-1-2 3-15,3-2-1 16,3 4-3-16,2-2-3 16,0 1-2-16,0 3-3 0,0 2-1 15,2 1 1-15,-1 4-1 16,6 1 1-16,-4 4 6 15,0 0 0-15,3 5 2 16,1 3-1-16,0 6-3 16,1 0-5-16,-2 10 0 0,0 6 0 15,-5 6 0-15,1 6 0 16,-2 6 0-16,0 4-1 16,-2 1 1-16,-5 3 0 15,-1-1 0-15,-7 4-1 16,-1-2-1-16,0 0 1 0,-6 1 0 15,-3 0-1-15,-2-4 0 16,0-1 2-16,-3-4-1 16,-2-2 0-16,-1-4 0 15,3-8 0-15,-4-4 0 16,1-8 1-16,1-7-1 16,3-7 0-16,2-11 0 0,4-6 0 15,3-8 1-15,6-7-1 16,2-2 0-16,7-7 0 15,2 0 1-15,3 0-1 16,0-2-5-16,0-7 0 16,7 2 5-16,2-2 1 0,2 4-2 15,4 1-2-15,-2 4 0 16,4 0-2-16,0 14 2 16,2 8 0-16,-2 10 3 15,2 7 0-15,-4 10 0 16,4 9 1-16,-7 8-2 0,3 7 1 15,-1 10 1-15,-5 4-1 16,2 5 0-16,-4 5 0 16,0 4 1-16,-1 5 3 15,-3 2 4-15,1 9 0 16,-4 0-1-16,3 3 6 0,-1-3-4 16,1 0-5-16,4-7-2 15,3-5-2-15,0-2 4 16,3-8 0-16,2 0 0 15,2-5 2-15,1 0 2 16,2-5-4-16,5-1-2 0,-2-2 0 16,6-2 3-16,-2 1-4 15,2-2 0-15,-5-7-6 16,-12-9-66-16,-12-13-235 16</inkml:trace>
  <inkml:trace contextRef="#ctx0" brushRef="#br0" timeOffset="2984.1717">15320 5196 268 0,'-7'-11'59'15,"0"4"2"-15,0 0-31 16,2 2-11-16,3 0-8 0,-2 0-3 16,2 2-5-16,0 2 0 15,0-2-3-15,2 0 0 16,-1 1 1-16,-3 0-1 16,4 2 0-16,0-1 1 15,-2 1-1-15,2 0 0 16,0 0-1-16,0 0-3 0,0 0-3 15,4 0 4-15,3 1-1 16,4 3 3-16,1-1-1 16,3 1 4-16,1-1 2 15,4 2 0-15,1 0-8 16,2-1 9-16,5-1-2 0,2 0-1 16,2 0-1-16,4 0 2 15,3 1-3-15,0-1 0 16,0 0 0-16,6-1 0 15,0-2 0-15,1 0 1 16,3 0-1-16,0 0 1 0,2 0-1 16,0 0-9-16,5 0 16 15,1 0-4-15,4 0 0 16,2 0-2-16,2 0 1 16,3 0 0-16,2 0-2 15,2 0 0-15,0 0 1 0,1 2-1 16,-1 1 0-16,2 0 2 15,-5-1-2-15,2 0 1 16,1 2-1-16,-4-3-1 16,0 4 2-16,-1-4 0 15,-1 2-1-15,-1-3 0 16,-2 0-1-16,-2 0 2 0,-4 0-1 16,-4 0 1-16,-2 0-1 15,-7 0 0-15,-3 0 0 16,-7 0 0-16,-6 0 0 15,-1 0 0-15,-7 0 1 16,-2 0-1-16,-2 6-2 0,-5 3-27 16,-6 0-61-16,-5-1-127 15</inkml:trace>
  <inkml:trace contextRef="#ctx0" brushRef="#br0" timeOffset="6280.8026">18126 5450 396 0,'-15'-1'100'0,"-1"-12"-93"16,1 3 4-16,5 1-8 15,6 2-1-15,-2 1-1 0,3 1-1 16,3-2-5-16,0 0-1 16,0 0-4-16,8-1-18 15,4 1 6-15,2 0 6 16,6-1 5-16,3 0 4 16,3-1 6-16,4-1 1 0,4 0 2 15,4 3-2-15,4-1 2 16,4 0-4-16,3-1 2 15,4 3 0-15,3-2 0 16,3 1 2-16,4-2 2 0,5-2 5 16,8 1-1-16,4-5-2 15,6 5 0-15,4-4-1 16,5 1-2-16,0 1 0 16,6 0-3-16,-3 1 0 15,0 1 0-15,4 0 0 16,-2-3 0-16,3 3 1 0,-6-3-1 15,4 4 0-15,-6-1 1 16,-7-2 0-16,-4 6-2 16,-5-1 2-16,-10 3-1 15,-14 1 0-15,-13 3 0 16,-10 0-1-16,-16 0 0 0,-15 10-13 16,-6 8-6-16,-25 5-15 15,-18 0-87-15</inkml:trace>
  <inkml:trace contextRef="#ctx0" brushRef="#br0" timeOffset="11843.438">11111 8819 151 0,'-1'-6'12'16,"-3"3"17"-16,1-1-4 0,0-2-6 15,0 3-6-15,1-1 10 16,0-1-10-16,0 2-1 16,1-1 4-16,-1 0 4 15,2 2 4-15,-2 1-7 16,2-1-4-16,0-1-4 16,0 3-6-16,0-2-1 0,0 0-1 15,0 0 1-15,0 0 0 16,0-1 1-16,4 1-2 15,3 0-1-15,4 1 0 16,-1-2 0-16,7 2 0 16,4 1 0-16,1 0 1 0,0 0-1 15,2 0 0-15,1 0 0 16,1 0 1-16,1 0-1 16,-2 0 0-16,4 0 0 15,-1 0 1-15,3 0-2 16,3 4 1-16,2-4 0 15,0 0 0-15,6 1 0 16,2-1-1-16,2 0 1 0,3 0 0 16,2 0 0-16,2 0 1 15,3 0 0-15,-1 0-1 16,5 0 1-16,1 0-2 0,0 2 1 16,4-2 0-16,-1 4 1 15,6-3-1-15,-1 1 0 16,2-2 0-16,-1 0 0 15,4 0 1-15,0 0-1 16,1 0 0-16,0 0-1 0,2 0 1 16,-1 0 1-16,3-2-1 15,-3-1 1-15,0 1-2 16,2 0 1-16,-1 1 1 16,2-2-1-16,1 2 0 15,2 1-1-15,4-4 1 16,0 2 0-16,1 1-2 15,0-3 0-15,1 1-8 0,-3-3 6 16,1 3-2-16,-4-3 1 16,-1 1-3-16,0 0 5 15,-4-1 1-15,-3 1-8 16,-1-1 15-16,-1 1-7 0,-3 0 6 16,-1-1-5-16,-9 3 2 15,-1-1 0-15,-8 3 1 16,-2-1-1-16,-5 2 0 15,-7 0 0-15,-4 0-1 16,-1 3-6-16,-9 3-69 0,-10-1-35 16</inkml:trace>
  <inkml:trace contextRef="#ctx0" brushRef="#br0" timeOffset="15077.9718">21867 8790 267 0,'0'-2'12'15,"2"-5"14"-15,0 0-6 16,3 2-6-16,-2 1-3 0,2 2-5 15,0-1-4-15,-1 3-1 16,-3-2-3-16,1 2-11 16,0 0-4-16,0 0 9 15,-2 0 4-15,1 0 3 16,-1 0 2-16,0 0 11 0,0 0 24 16,0 0-3-16,0 0-5 15,0 0-4-15,0 0-8 16,0 0-7-16,0 0-4 15,0 0-3-15,0 0-1 16,2 0-1-16,0 0-1 16,1 0 1-16,3 0-1 0,3 0 2 15,0 3-1-15,8-1 1 16,0 4 0-16,6-3-1 16,5 4 0-16,2 2 2 15,2 2-2-15,-3 0 1 16,2 3-1-16,-6 2 0 15,-6 0 1-15,-2 3-1 0,-7 3-2 16,-3 1 2-16,-1 7 0 16,-2 2 1-16,-2 6-1 15,-1 6 2-15,3 3-2 16,-1 5-1-16,2 1 2 16,2-3 0-16,1 0-2 0,1-3 3 15,1-9-2-15,4 0-1 16,-4-8 1-16,2-3 0 15,1-4 1-15,0-7-2 16,3-1 2-16,2-7-2 16,0-3 1-16,0-5 1 0,1 0-1 15,1 0 2-15,1-6-1 16,-6-5 0-16,0 0 1 16,-3-2-1-16,-1 1 7 15,-6 0 3-15,-1 3 2 16,-2 0-3-16,0 1 0 15,-2 4 1-15,0 0-5 0,0 1-4 16,-4 3-1-16,-2 0-4 16,-2 0 2-16,-3 0-1 15,-2 10 1-15,-3 5-5 16,0 2-1-16,0 5 4 0,-1 3 2 16,2 0 1-16,-2 1 0 15,7 3-1-15,-2-1-2 16,5-1 0-16,2-2-3 15,5 0 3-15,0-2 3 16,0-1-3-16,5 1 1 0,2-5 1 16,1 0 1-16,-1-2-1 15,-2-6 1-15,1 1 0 16,-5-4 0-16,-1 0 0 16,0 0 0-16,-14 1 0 15,-13 2-1-15,-8 4 4 16,-16 4 0-16,-12 8-3 0,-10 4 2 15,-17 9-4-15,-10 13 2 16,-17 1-54-16,-11 1-113 16</inkml:trace>
  <inkml:trace contextRef="#ctx0" brushRef="#br0" timeOffset="21968.2894">10452 10629 176 0,'-11'-5'55'0,"1"-4"-32"16,0-1 24-16,3 4-25 16,2-1-9-16,2-1-10 15,-3 2 1-15,1-2-2 16,-3 1-2-16,3-1 1 0,0 0 0 16,0 3 6-16,-1-2 7 15,2 1-3-15,-1 1 0 16,3-1 1-16,0 5-5 15,2-1-3-15,0 0-1 16,0 0-1-16,0 2-4 0,0 0-1 16,0 0-2-16,0 0 4 15,2 0 0-15,1 0 1 16,7 0-2-16,-3 0 1 16,2 0 2-16,-1 0 0 0,6 0 0 15,-2 0 0-15,3 0 0 16,-1 2 0-16,2 2-1 15,2 3 0-15,2-2 1 16,-2 2-1-16,3 0 0 16,3-1 1-16,3 0-1 15,0 2 0-15,3-3-1 0,1 1 1 16,1-2 0-16,2-2 2 16,0 4-2-16,2-4 0 15,-1 2 3-15,1 0 0 16,4-3 0-16,-2 1 2 15,1-1-2-15,3-1 0 0,3 0 3 16,0 0-3-16,1 0-1 16,5 0 0-16,-2 0-2 15,6 0 1-15,0 0-1 16,3 0 1-16,0 0-1 16,3 0 0-16,0 0 1 15,0 0-1-15,2 0 0 0,3 0 0 16,2-3 1-16,0-1-1 15,2-1 0-15,2 1 0 16,0-1 0-16,2 1 1 16,-3-1 0-16,-1 3-1 15,-2-1-1-15,3 3 1 0,-5-2 1 16,2 2-1-16,2 0 0 16,-2 0-3-16,3 0 6 15,-1 0-4-15,-1 0 2 16,2-2-1-16,-3 2 0 15,2-3 0-15,-6 3 0 0,3 0-1 16,-4 0 2-16,1 0-1 16,0 0 0-16,-1 0 0 15,1 0 0-15,4 0-3 16,-1 0 6-16,1 0-3 16,1 0 0-16,4 0 0 15,-5 0 1-15,0 0-2 0,-2 0 1 16,1 0-1-16,-2 0 2 15,0 3-1-15,-3 1 0 16,1-1 0-16,0-1 1 16,0 3-2-16,1-1 2 0,1-3-1 15,1 3 0-15,-3-2-1 16,1 0 2-16,2 0-2 16,-3 0 1-16,1-1 0 15,-1 2 0-15,0-3 1 16,0 1-2-16,-2-1 2 15,0 2-2-15,-2-2 2 0,-1 0-1 16,-3 0 0-16,2 0 0 16,-1 0 0-16,-2 0 1 15,0 0-2-15,-2 0 1 16,-2 0 0-16,0 0 1 16,-3 0-2-16,0 0 2 0,-6 0-1 15,-1 0-1-15,-1-2 1 16,-4 1 1-16,-3-3-1 15,-1 2 0-15,-1-2 0 16,-5 0 0-16,-2 1 2 16,-1-1-4-16,-5 1 2 0,2-1 0 15,-7 1 0-15,-1-4 2 16,-2 3-4-16,-2 0 4 16,1 1-2-16,-3-1 1 15,0 3-2-15,-1-3 1 16,-1 2 0-16,-1 1 0 0,0-4-5 15,-2 3 2-15,0-2 3 16,0-2-3-16,0 3 3 16,0-4 0-16,0-1-1 15,0 4 1-15,0-4 0 16,0 0 0-16,0 0 1 0,-4-1-1 16,3-2 1-16,-1 2-1 15,-3 1 2-15,1-3 2 16,2 2 2-16,-1 0-1 15,0 0-5-15,1 2 2 16,1 0-1-16,-1-2 1 16,0 2 1-16,0-2 0 0,1 2 1 15,-3-4-2-15,3 2-1 16,-5-2-1-16,5 2 1 16,-5-1-1-16,0-1 0 15,3 2 1-15,-4 1-1 16,0-4 1-16,-3 4-2 0,1 1 3 15,-1-1-2-15,-5 1-1 16,1 2 0-16,-2 0 0 16,-4 1-3-16,0-2-4 15,-3 5 3-15,0-3-2 16,0 1 1-16,-3-1 3 16,-1 1 3-16,0-3 0 0,0 1 1 15,1-1-1-15,-5 1 0 16,-4 0 0-16,0 1 1 15,-3-1-2-15,-1 0 1 16,-3 1 2-16,1 0-2 0,-2 3 0 16,0-3 1-16,-5 0 0 15,1 1-1-15,-3-1 0 16,1 1 0-16,0-1 0 16,-2 1 2-16,2-1-2 15,-2-3 0-15,2 2 0 16,-2-3 0-16,1 1 0 0,-2 0 1 15,3-2-2-15,1 2 1 16,-1 0 0-16,1-2 1 16,-4 0-1-16,5 0-1 15,-3 2 2-15,-2-4-2 0,1 2 1 16,3 0-2-16,-3 1 1 16,2-3 2-16,-2 2-2 15,-1 0 2-15,-1 0-1 16,2-2-1-16,-3 3 1 15,0 0 0-15,2-1 0 16,0 2 0-16,-2 0 0 0,-2 3 1 16,1 1-1-16,-4-1 0 15,3 1 0-15,-5 1 0 16,-2 0-1-16,0 1 2 16,0 1-2-16,-3 0 1 15,2 0 1-15,-4 0-1 0,4 0 2 16,-2 0-4-16,-1 0 2 15,-1 0 0-15,-6 1 2 16,2 5-5-16,-1-1 4 16,-6 0-1-16,2 4 0 15,-1-2 2-15,0 2-2 0,-2 0-2 16,1 2 4-16,-1 1-2 16,-1-1 0-16,-2-2-3 15,3 4 4-15,-2-7-1 16,2 4 0-16,1-5-1 0,-2 0 1 15,2 3 1 1,-2-5-1-16,4 2 0 0,0 1-1 16,2-4 4-16,2 1-3 15,3-3-2-15,4 0 2 16,0 0 0-16,5 0 2 16,0 0-2-16,0 0 0 15,1 0 0-15,1 0-2 0,0 0-4 16,-1 0 0-16,1 0-4 15,-2 0-10-15,-2 2-1 16,-3 9-19-16,-1 5-31 16,1 3-8-16,-5 8-84 0</inkml:trace>
  <inkml:trace contextRef="#ctx0" brushRef="#br0" timeOffset="24655.7153">11476 11348 185 0,'2'-11'-5'16,"1"-1"17"-16,1-1-6 15,1 2 0-15,0 4-1 0,5-4 4 16,-1 4 16-16,1-1-13 16,1 2 0-16,0-1-3 15,3 3-2-15,-3-1-4 16,1 2-1-16,3-1 0 16,1 0 0-16,2-1 4 15,1 3-2-15,5-1 0 0,0 1 0 16,1-2-2-16,2 3-1 15,1 1-1-15,1-2 0 16,-1 2 1-16,5 0-1 16,-3 0 1-16,4 0-1 15,1 0 0-15,1 2 1 16,3-1-2-16,2 1 2 0,6 0-1 16,-1-2 1-16,5 2 0 15,5-1-1-15,0-1 0 16,1 2 0-16,2 0 0 15,0-2 1-15,0 1-1 0,4 1 0 16,-2-2 0-16,7 0 0 16,0 0 0-16,1 0 1 15,5 0 0-15,3 0 1 16,-2 0-1-16,6 0 0 16,-4 0-2-16,-1 0 2 0,3 2-1 15,-3 0 0-15,-2 0 1 16,4-2-1-16,-1 2-1 15,-3-2 3-15,-1 2-3 16,0-2 1-16,-3 1 0 16,-4 1 1-16,0 1-2 0,-1-1 2 15,-4 2-1-15,0 1-2 16,-2 0 2-16,-3 3 2 16,-2-3-2-16,-1 0 0 15,0 1 0-15,-4-1 1 16,-2-1-1-16,1-1-1 0,0 1 2 15,0 0-1-15,0-3-1 16,0 3 4-16,0-4-3 16,2 1-5-16,-3-1 3 15,1 0 0-15,1 0 4 16,-1 0-4-16,-3-1 2 16,2-3 0-16,-4-1 3 0,0-1-3 15,-1 1 2-15,-3 0 10 16,0-3-2-16,-1 3 1 15,-4 0-6-15,1-2-3 16,-1 0 2-16,-2 3-3 16,0-1 5-16,-1 0-1 0,0 1-1 15,-4-2-3-15,-5 4-1 16,2 2 0-16,-4 0 0 16,-8 0-28-16,-7 2-54 15,-5-2-73-15</inkml:trace>
  <inkml:trace contextRef="#ctx0" brushRef="#br0" timeOffset="26593.0781">19412 11296 250 0,'-5'0'20'15,"3"-9"14"-15,-3 3 7 16,3 1-14-16,1 2-15 16,1-1-3-16,0 3-4 15,0-2-1-15,0 2-3 0,0 1 0 16,0 0-2-16,0-2 1 15,0 2-2-15,1 0-1 16,3-2 3-16,5 2 3 16,2 0-18-16,5 0 30 15,4 0-13-15,5 0 1 0,1 0-2 16,9 4-1-16,-3 1 0 16,-1 1 0-16,5-1 0 15,-1 0 1-15,1 1-2 16,5-1 1-16,6-2 0 15,2-3 1-15,1 2-2 16,4 0 2-16,4 0-1 0,1-2 0 16,2 0 1-16,4 0-2 15,3 0 2-15,0 0-2 16,6 0 1-16,-3 0 1 16,3 0-2-16,0 0 2 15,1 0-1-15,4 0 1 0,-2 0-2 16,4 0 2-16,0 0-2 15,1 0 2-15,6 0-1 16,-1-4 0-16,1 2 0 16,3 1 0-16,3-1 1 15,-1 2-1-15,2-2-1 16,-7 0 1-16,4 1 0 0,-10-3 0 16,-3-2 0-16,-7 1 1 15,-6 0-1-15,-5-1 8 16,-5 5-2-16,-2 1-2 15,-8 0-4-15,0 1 0 0,-9 10-6 16,-6 4-18-16,-15-3-65 16,-14-1-98-16</inkml:trace>
  <inkml:trace contextRef="#ctx0" brushRef="#br0" timeOffset="29108.5171">11200 11929 253 0,'-14'-11'42'0,"2"-4"-10"15,-1 2-8-15,4 1-3 0,2-2-16 16,2 3 0-16,0-1 2 16,1 3 2-16,-2-1 0 15,5 2-6-15,-3 4 1 16,2-2-3-16,2 5 0 16,0-1 1-16,0 2-5 0,0 0 0 15,7 0-6-15,3 0 4 16,4 0 5-16,3 0-2 15,0 2 0-15,5 1 2 16,1 1 2-16,3 1-4 16,8 1 2-16,0-3-1 0,1 2-1 15,5-1 0-15,7-2 2 16,-1 1 1-16,8-3-2 16,0 0 0-16,3 0 2 15,2 0-3-15,4 0 5 16,0 0-2-16,4 0-1 15,-1-2 1-15,6 1 3 0,1-2-2 16,5-1 3-16,3 0-3 16,1 1-1-16,4-1 1 15,1 2-3-15,-1-2 3 16,6 3-2-16,-2-1-1 16,1 0 2-16,2 0-1 0,-1 2 1 15,-3 0-2-15,3 0 2 16,-4 0-1-16,-2 0 0 15,-1 0 0-15,1 0 0 16,2 0 0-16,-4 2 1 0,2 2-1 16,2 0 0-16,2-1 0 15,2 2-1-15,0 1 1 16,1 1-1-16,4-1 0 16,-2 2-3-16,5 1-4 15,-3-3-2-15,1 1-5 16,0-2-1-16,-4-2-3 15,-5 3 14-15,-5-3 4 0,-3 0 1 16,-3 0 0-16,-6 4 0 16,-8-2-14-16,-5-1-83 15,-11-4-84-15</inkml:trace>
  <inkml:trace contextRef="#ctx0" brushRef="#br0" timeOffset="32420.8799">9874 13228 152 0,'7'0'18'15,"2"0"-17"-15,1-2 0 16,4-3 1-16,-1 2-4 16,2-3 4-16,-2 2-2 15,1-1 0-15,-3-1 0 0,-1-1 1 16,2 2-1-16,-4-1 7 15,1 1 13-15,-1 0 1 16,1-4-6-16,-1 2 6 16,1 0 2-16,1-2-12 15,0 0-1-15,1 0 0 16,-2 0 0-16,2 2 6 0,-3-4-7 16,2 2-2-16,1 3-2 15,-1-2 0-15,1 1 0 16,3 2-3-16,1-2-2 15,-1 3 2-15,1-2-2 16,1 1-1-16,0 2 1 0,-2-1 0 16,3 3 0-16,-3-4 1 15,1 4-1-15,0-3 1 16,4 1-2-16,-2 1 2 16,3 0-1-16,-3-1 0 0,5 1-1 15,0-2 2-15,0 3-1 16,1-1 0-16,-2-2 0 15,7 4 0-15,-3-4 1 16,0 4-2-16,6-1 1 16,-4 1 0-16,2 0 0 15,2 0 0-15,-1 0 0 0,3 0 0 16,-1 0 0-16,1 0 0 16,1 0 0-16,2 0 0 15,-2 0 1-15,0 0-1 16,0 3 0-16,2-1-1 15,-1 2 2-15,2-2-1 16,-1 1 0-16,1 1-1 16,3 1 2-16,0-2-2 0,1-1 2 15,0 2-1-15,1-3 1 16,-1 2-2-16,3-1 1 16,2-1 0-16,0-1 0 0,1 0 0 15,1 0 1-15,2 0-1 16,3 0 0-16,-2 0 1 15,2 0-1-15,-1 0 0 16,-2 0 0-16,2 0 0 16,0 2 0-16,1 0-4 15,0-2 5-15,6 1-1 0,1-1 2 16,-1 2-2-16,0-2 0 16,-1 2-3-16,1 0 6 15,-3-1-3-15,-1-1 0 16,3 2 0-16,-3 0 0 0,1 0 0 15,-3-1 0 1,-2 2 0-16,1-2-1 0,-3 3 2 16,-1-1-1-16,-2 1 0 15,-2 3 0-15,-3 1-1 16,1 2 3-16,-5 3-3 16,-1 2-2-16,3 3-14 0,-2 2-20 15,2-1-39-15,-5-2 11 16,0-5-114-16</inkml:trace>
  <inkml:trace contextRef="#ctx0" brushRef="#br0" timeOffset="33248.9813">14198 13137 236 0,'-14'-7'53'16,"3"-2"-24"-16,4-2 1 0,0 4-2 16,2 0-12-16,3 1-9 15,-1 3 0-15,3-1-5 16,0 3-1-16,0 1-4 16,10 0-11-16,2 0-1 15,6 0 7-15,5 0 7 0,4 0-1 16,5 0-1-16,7 0 4 15,5 1 0-15,7 3-1 16,5-1-1-16,6 1-14 16,3-1-1-16,3 3 10 15,0-4 4-15,0 0 3 0,3-1 0 16,-7 3 0-16,1-1-1 16,-2 1 2-16,0-1-1 15,-4 1 2-15,0 0 8 16,-3-1-5-16,-3 1 1 15,-6-2 4-15,-4-1-1 16,-9 1 1-16,-2 2-5 0,-6 1-4 16,-3 1-1-16,-3 2-2 15,-4-1-13-15,1 3-37 16,-2-3-41-16,-2-6-14 16</inkml:trace>
  <inkml:trace contextRef="#ctx0" brushRef="#br0" timeOffset="34873.8291">17071 13151 87 0,'0'0'115'0,"0"0"-93"0,8-1-15 15,2-3-3-15,6 0-1 16,0 1 0-16,8-1-3 16,5 1-1-16,0-3 1 15,3 2 2-15,4 1-2 0,-1 2 2 16,3-2-1-16,6 2-1 15,2-1 0-15,1 2 1 16,3 0-1-16,5 0 0 16,1-2 0-16,5 0 1 15,-1 2-2-15,1-3 2 16,0 1-1-16,2 0 0 0,-1 1 4 16,3 1 6-16,1 0-7 15,-3 0-2-15,3 0 1 16,-3 0-2-16,2 0 1 15,2 0-1-15,-2 0 1 16,1 0-1-16,5 0-1 16,-1 0 2-16,3 0 0 0,3 0 0 15,2 0-2-15,-1 0 2 16,6 0-1-16,-4 0 0 16,-2 0-1-16,2 0 2 0,-4 0-1 15,0 0 0-15,3 1 0 16,0 1 0-16,-5-2 2 15,2 2 0-15,-3 0-1 16,0-1 0-16,-1 1 0 16,-3 2-2-16,0-3 1 0,0 2 1 15,0-3-2-15,-2 0 2 16,3 0-1-16,-3 0 0 16,-1 0 1-16,-1 0 3 15,-1-3 8-15,0 0-9 16,-6-2-2-16,-2-2-1 15,-6 1 0-15,0 1 1 16,-6 1-1-16,-6 1-1 0,-3-1 2 16,1 4-1-16,-4 2 0 15,-2-2-2-15,-3 3-14 16,-3 3-22-16,-4 2-10 16,-9 0-23-16</inkml:trace>
  <inkml:trace contextRef="#ctx0" brushRef="#br0" timeOffset="40280.0248">10039 15045 157 0,'4'-7'26'0,"-3"-2"1"15,-1 2 5-15,2-2-1 16,-2 2-6-16,4 2-16 16,-3-1-4-16,4-1-2 15,-2 3-1-15,3 1-1 16,-3-1 0-16,2 3 0 15,0-1-1-15,1 2 1 0,0-2-1 16,1 2 0-16,0 0 2 16,1 0-2-16,2 0 1 15,4 0-1-15,-1 0 1 16,3 0-1-16,2 0 0 16,1 0 0-16,1 0 1 0,4 0-1 15,-3 0 0 1,4 0 0-16,2 2 1 0,-1-2-1 15,4 0 0-15,1 0 3 16,-1 0-2-16,4 0 0 16,4 2 1-16,-1-2-1 0,5 1 0 15,1 1 1-15,0 0-2 16,0-2 0-16,2 2 2 16,2-2 0-16,2 1-3 15,-1-1 8-15,2 2-6 16,0 0 3-16,2-2-2 15,2 2 3-15,2-2-1 0,-1 2 0 16,4 1-2-16,3-1 1 16,-1-1-2-16,3 2-1 15,3-2 1-15,-2-1-1 16,3 0 1-16,-2 0 0 0,2 0-1 16,3 0 0-16,-1 0-1 15,1 0 2-15,1 0-2 16,2 0 2-16,-1 0-1 15,2-1 0-15,-2-2 1 16,-2 3-1-16,0-1 1 16,-1 1-1-16,-2-2 1 0,0 2-2 15,-4 0 3-15,2 0-3 16,-2 0 1-16,-1-1 0 16,-2 1 0-16,-1 0 1 15,-5 0-1-15,0 0 0 16,-6 0 0-16,-3-2 1 0,2 2-1 15,-7-2 0-15,2 0-1 16,-4-2 2-16,-3 3-2 16,-2-1 2-16,0-2-1 15,0 3 0-15,-5-1 2 16,0 2 0-16,0 0-2 0,-1 0 0 16,-2 0-1-16,-7 0-66 15,-9-2-96-15</inkml:trace>
  <inkml:trace contextRef="#ctx0" brushRef="#br0" timeOffset="41436.2049">12920 15029 195 0,'3'0'51'0,"3"0"-30"15,2-5-7-15,3 0-4 16,2 1-2-16,3 0 4 15,0-1 1-15,2 1-3 16,0 0 2-16,2 3-7 0,3-1-1 16,2 2-3-16,4 0 0 15,1 0-2-15,4 0 2 16,-1 0 0-16,-3 0-1 16,1 0 0-16,-3 0 0 0,1 2 1 15,-3 3-1 1,-5 4-11-16,-3 6-18 0,-3 1-39 15,-14-2-16-15</inkml:trace>
  <inkml:trace contextRef="#ctx0" brushRef="#br0" timeOffset="43717.3074">10007 16647 284 0,'2'2'63'0,"-2"-2"-32"16,0 0-22-16,1 0-8 0,6 0 1 16,1 0-1-16,3 0 0 15,3 2 0-15,2-2-1 16,2 1 1-16,2 1-1 16,2 0 0-16,3-1 2 15,-1 1-2-15,3 0 0 16,2-2 0-16,2 0 0 0,1 0 0 15,-2 0 0-15,3 0 1 16,1 0-2-16,1-2 1 16,-1-1 1-16,1 1-1 15,1-1 0-15,2-1 0 0,4-1 0 16,-3 1 1-16,4 1-1 16,-1-3 0-16,0 1-1 15,1 0 0-15,2-1 2 16,0 0-2-16,-1 1 1 15,2 0-15-15,-1 2 18 16,0-1-1-16,2 0-3 0,-1 2 2 16,-2 1-1-16,2-3 0 15,1 4 0-15,-4-5 0 16,1 3 1-16,3-1-2 16,-2-1 2-16,2 1-1 15,-1-2 0-15,-1 4 0 16,0-3 1-16,-1 4-1 0,0-1 1 15,0 1 0-15,-3 0-1 16,0 0 0-16,-1 0 1 16,-1 0-2-16,-1 0 2 15,-1 0 1-15,-1 0 1 0,2-2-3 16,-2 2 1-16,0-2-1 16,-4 2 0-16,0 0 1 15,-3 0-1-15,-2 0 0 16,-5 0 0-16,-1 0 0 15,-3 2 0-15,-4 8 0 16,1 1 0-16,-8 5-4 0,-7 0-54 16,-9-5-61-16</inkml:trace>
  <inkml:trace contextRef="#ctx0" brushRef="#br0" timeOffset="45451.5325">11227 17277 316 0,'1'-10'-3'16,"-1"-2"20"-16,0 0-9 16,0-1 2-16,6 3-3 0,-3-1-2 15,2 0 1-15,-1 4-1 16,-1 0-3-16,1 3 0 16,-3 1-2-16,4 1 1 15,-5 0 3-15,0 1 0 16,0 1-2-16,0 0-3 15,2 0 1-15,-2 0-1 0,1 7-1 16,-1 4 2-16,4 1 0 16,-2 6 2-16,-1-1-1 15,3 4 0-15,-2-4 0 16,3 5 0-16,-4-5 1 0,6-1-2 16,-2 0 1-16,0 0-1 15,0-3 1-15,1-1-1 16,5-1 1-16,-4 2-2 15,5-5-35-15,-5-7-73 16,-1-1-108-16</inkml:trace>
  <inkml:trace contextRef="#ctx0" brushRef="#br0" timeOffset="46654.5575">13000 17312 185 0,'-7'0'34'16,"0"0"-22"-16,-1-4 0 16,1-2 7-16,2 2 10 15,-2-2-8-15,2 1-2 16,0 0-4-16,0 0-4 0,0 0-8 16,-2 0-2-16,4 2 1 15,-3 0 0-15,3 0 2 16,-2 0 0-16,2 0-2 15,1 1 0-15,1 0-1 16,1 1 7-16,-2-1-2 0,0 0-1 16,2 0-3-16,0 1 0 15,0 1-2-15,0-3 3 16,0 2 0-16,0 1 1 16,0 0-3-16,0-2-1 15,0 0 0-15,0 2 1 16,0 0 0-16,0 0-2 0,4 0 1 15,-4 0 1-15,1 0-1 16,1 0-1-16,-2 0 3 16,3 0-3-16,-1 0 1 15,1 0 0-15,-1 0 0 0,-1 0 0 16,1 0 1-16,-2 0-1 16,0 0 3-16,0 0 1 15,2 0 3-15,-2 0-2 16,0 0 2-16,0 0-3 15,2 0 2-15,1 0-5 16,1 2 2-16,3 0-3 16,-1-1 1-16,2 2-1 0,3 0 0 15,1-1 0-15,5 0 0 16,5-2 1-16,0 1 0 16,9-1 1-16,-3 0-3 15,6 0 2-15,1 0 1 0,-2 0-2 16,-3-1 0-16,-1-3 0 15,0 1 0-15,-7-1 0 16,0 0 0-16,-2 1 0 16,-4 3 0-16,-6-2 0 15,0 0 0-15,1 2 0 0,-8 0 1 16,1 0-2-16,-3 0 1 16,-1 0 0-16,2 0 0 15,-2 0 0-15,0 0 0 16,0 0 0-16,0 0 0 15,0 0-4-15,-2 0-5 16,-8 0-6-16,-6 0 6 0,-2 0 10 16,-6 0 0-16,1 0-1 15,-3-2 0-15,2 1 5 16,0-1 1-16,3-1 2 16,0 0-3-16,1 1-4 15,1 1 2-15,7-1-2 0,5 2 0 16,4 0-1-16,-1-1 1 15,4 1 0-15,0 0-2 16,11-3-7-16,6 2 3 16,10-1 0-16,7-2 8 15,10 1-2-15,2 1-2 0,5 0-2 16,3 2-6-16,2 0-15 16,-3 0-22-16,1 0-36 15,-5-5-98-15</inkml:trace>
  <inkml:trace contextRef="#ctx0" brushRef="#br0" timeOffset="47560.7412">17600 17236 259 0,'-10'0'54'0,"1"-2"-42"16,2-2-1-16,4 3 2 0,3 1 2 15,-3-2 1-15,3 2-9 16,0 0-5-16,3-2-7 16,7 2-15-16,8-2 20 15,5 1 0-15,8-1 1 16,6 0-1-16,7 1 0 16,4 1 1-16,4-3 2 0,4 1-1 15,2 2 1-15,1 0-1 16,0 0 0-16,1 0 1 15,-2 0 1-15,-2 0-4 16,-4 0 2-16,-3 0-2 0,-4 6 0 16,-8-2 0-16,-5 1 0 15,-8 2 0-15,-2-1-5 16,-7-3-5-16,-5 2 9 16,-5-1 0-16,-1-1 0 15,-4 1-2-15,0 1-4 16,-4 1 8-16,-14-3 3 0,-11 4-2 15,-10-1-4-15,-12-1-12 16,-12 1-6-16,-1-5-23 16,-1 1 0-16,6-2 36 15,0 0 24-15,5 0 17 16,6 0-20-16,-3 0-12 16,3 2-1-16,1 0 1 0,6-2 0 15,5 1 1-15,13-1-2 16,8 0-1-16,15 0-1 15,27-10-13-15,29-15-52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02:00.5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3808 5282 49 0,'-1'-1'44'0,"-1"-2"5"0,-1-2-17 16,3 3-1-16,0-2-9 15,0 0-3-15,0 1-11 16,0-1-7-16,0 1-2 16,5-1 6-16,0 3-6 0,0-1 3 15,2 0 0-15,2-2 0 16,2 2 5-16,1 0 0 15,3-2 5-15,-1 1 1 16,6 0 5-16,-4 0-3 16,6 0-9-16,1-1-2 0,1 1-1 15,2 1 1-15,1 1 0 16,5 1 2-16,-1 0-3 16,-1 0 1-16,4 0 1 15,1 0 0-15,1 0 0 16,-2 0-1-16,4 0 0 15,1 0-1-15,-1 0-1 0,2 1-1 16,2 1 2-16,5 1-1 16,0-2 3-16,0 3 2 15,2-2 0-15,4-2-3 16,-1 3-1-16,0-1 1 0,2-1 2 16,2 1 1-16,-1-1-2 15,1 2 1-15,4-2-2 16,1 1-3-16,0 0 2 15,3 2-1-15,3-2-2 16,1 0 2-16,1 2 0 16,4-2-1-16,-5 2-1 0,0-2 1 15,-2-1-1-15,-3 1 0 16,-2-2 0-16,0 0 0 16,-3 0 2-16,1 0 1 15,-7 0-1-15,0 2 0 16,-7 0-3-16,-5 5 1 15,-8 0-1-15,-2 2 0 0,-4 3-1 16,-6 7-10-16,-3 3-23 16,-10 3-25-16,-4 4-47 15,-3 0-89-15</inkml:trace>
  <inkml:trace contextRef="#ctx0" brushRef="#br0" timeOffset="8187.1732">17795 5290 209 0,'2'-5'34'0,"-2"-2"15"0,3 0-18 15,1 1-9-15,1 2-10 16,3 1-6-16,2 1-4 16,1 0-2-16,7 1-1 15,-1 1 2-15,5 0-1 0,4 0 0 16,1 0 0-16,5 1-1 16,2 5 1-16,7-3 0 15,3 1-1-15,2 2 1 16,6-3 0-16,4 0 1 15,3 0 4-15,6 3 2 0,3-2 2 16,7 0-2-16,8 2 0 16,7-4 1-16,3 2-4 15,11-2-1-15,4-1 1 16,1 3-1-16,4-2-1 16,4-1-1-16,0 2-1 15,4 0 0-15,1 1 1 0,5-1 0 16,6 1-1-16,6-4 1 15,5 1-1-15,5 1 2 16,6-2-2-16,-1 0 0 16,6 0 0-16,0 0 0 15,0 2 0-15,3-2-2 0,2 2 4 16,4-1-2-16,-2 2 0 16,-1 0 1-16,2-2-2 15,-3-1 3-15,-1 0-2 16,-9 0-1-16,-6 0 2 15,-6 0-5-15,-8 0 0 0,-13 0 3 16,-11 0 0-16,-8 0 2 16,-14 0-1-16,-6 0 2 15,-14 0 3-15,-3 0-2 16,-11 0 3-16,-6 0-3 16,-7 3-2-16,-6 5 0 0,-5 7-3 15,-11 6-23-15,-11 0-18 16,-9 1-52-16</inkml:trace>
  <inkml:trace contextRef="#ctx0" brushRef="#br0" timeOffset="10140.6572">13672 16360 399 0,'-5'0'3'0,"-5"0"0"15,5-2-2-15,1 0 0 16,3 1 3-16,1-2 7 16,-2 3 3-16,2-1-9 0,0-1-5 15,0 0 1-15,0-1 0 16,3-7 0-16,9-2 0 16,0 0-1-16,4-6 11 15,2-1-5-15,0-4-3 16,1 3 3-16,2-2 7 15,-4 1 5-15,-2 1 6 0,-3 5-16 16,-1 1 0-16,-4 6-2 16,0 3-6-16,-3 2-1 15,-1 3-21-15,-3 6-41 16,-10 6-35-16,-22 3-110 16</inkml:trace>
  <inkml:trace contextRef="#ctx0" brushRef="#br0" timeOffset="12656.1361">24214 13280 180 0,'31'0'-1'0,"-3"0"12"15,3-1 3-15,1 0 5 16,2-1-2-16,0 2 3 16,3 0-4-16,2 0 0 15,0 0 3-15,5 0-10 0,2 0-2 16,7 0-3-16,4 0 0 15,4 0-1-15,4 0 0 16,6 0 0-16,3 0-2 16,2 0 3-16,0-4 4 15,4 0 1-15,3-2 5 16,-1 0-2-16,4 1-5 0,2-2-1 16,9 3-4-16,1 1-1 15,6-4 0-15,1 5-1 16,3-2 1-16,5-1-1 15,-3 0 1-15,0 1-1 16,4-2 0-16,-4-1 1 0,-1 4-2 16,-1-1 2-16,-4 1-1 15,-4-1 0-15,1 0 0 16,-5 1 1-16,-3 1-1 16,-7-1 2-16,-2 1 5 15,-3 2 2-15,-4-1 5 0,-3 1-11 16,-6 0 0-16,-2 0-2 15,-12 0-1-15,-5 0 0 16,-11 0 1-16,-8 0-1 16,-9 0 0-16,-2 0 0 15,-11 0 0-15,-1 4-2 16,-7 9-22-16,-10 2-22 0,-14-5-51 16,-12-5-101-16</inkml:trace>
  <inkml:trace contextRef="#ctx0" brushRef="#br0" timeOffset="18780.8104">8034 6612 260 0,'3'0'28'16,"-1"0"-13"-16,1 0-14 16,1 0 1-16,4 0-2 0,-5 0 1 15,1-2 1-15,-3-1-2 16,3-1-3-16,-2 1 8 15,-2-1-1-15,0-2 11 16,0 4 1-16,0-4 2 16,-2 2-2-16,-3 0 3 15,-1 2-4-15,-2 1-5 0,1 1-7 16,-1 0-3-16,-4 3-3 16,-2 5-1-16,1 6-3 15,-4 0 8-15,-3 6-1 16,1 0 0-16,0 6 0 15,-1 4-1-15,5 4 1 16,-4 2 1-16,4 5-1 0,1 3 1 16,2 3-1-16,5 1 0 15,4 0-2-15,-1 1-1 16,4-1 1-16,2-2 0 0,9 0 0 16,4-1 2-16,5-2-2 15,9-6-1-15,2-4-2 16,1-5 7-16,4-5-8 15,4-5 8-15,-3-7-1 16,3-1 2-16,1 0 2 16,2-5-1-16,3-2-3 0,7-1 4 15,3 1-3-15,5-3-4 16,3 2 0-16,3-2-80 16,-6 0-109-16</inkml:trace>
  <inkml:trace contextRef="#ctx0" brushRef="#br0" timeOffset="19780.7232">17536 6628 414 0,'-21'-14'2'15,"3"-1"7"-15,0 5 3 0,5-1-3 16,3 5-5-16,0 1-3 15,3 2 0-15,3 3-2 16,3-2-1-16,1 2-14 16,0 0-10-16,1 5 0 15,16 6 20-15,6 5 15 0,5 4-3 16,13 6-2-16,3 6-2 16,0 5-2-16,2 1-15 15,-5 7-6-15,-1 5-8 16,-8 0-1-16,-3 2 8 15,-6 1 20-15,-3-1 3 0,-6-2 0 16,-4 0 2-16,-5-6 6 16,-5-2 5-16,0-3 5 15,-17-4 0-15,-4 1-6 16,-4 1 0-16,-9 5-11 16,-4 4 0-16,-5 2-21 0,-2-5-118 15</inkml:trace>
  <inkml:trace contextRef="#ctx0" brushRef="#br0" timeOffset="23186.8905">12233 13932 376 0,'20'4'6'0,"-1"1"-9"0,5 2 4 15,3 6-1-15,2 6-1 16,-2 3-1-16,2 5 13 15,3-1-3-15,0 3 1 16,-1-4 2-16,3 0 3 0,-4-4-7 16,-1-1-3-16,-3-4-1 15,-3 0-1-15,-4-2 1 16,-4-1-3-16,-6-3 2 16,-4-3-3-16,0 5-12 15,-5-6-26-15,0 0-31 0,-3-3-43 16,-4-1-10-16</inkml:trace>
  <inkml:trace contextRef="#ctx0" brushRef="#br0" timeOffset="23483.6947">12555 14291 211 0,'-11'0'64'16,"2"-2"-3"-16,0-1-16 15,4-1-3-15,-1-2-20 16,1 3-5-16,3-1-8 15,0 3-3-15,-1-1-2 16,3 0-2-16,0 2-3 0,3 0-5 16,8 0 8-16,5 7 0 15,8 2-2-15,3 0 1 16,5 2-1-16,1-4 0 16,2-3-9-16,3-4 7 0,-4 0 10 15,-4-13 10-15,-1-5-7 16,-3-3-2-16,-5-4-5 15,-2-2-3-15,-2-1-3 16,-6-1-20-16,-6-3-23 16,-5 0-44-16,-12-4-132 15</inkml:trace>
  <inkml:trace contextRef="#ctx0" brushRef="#br0" timeOffset="23921.1745">12321 14075 364 0,'-12'-4'2'0,"-1"-3"8"15,1 2 0-15,0-1-2 16,2 1-5-16,0-2 3 16,-2-2-1-16,-2 0-2 15,2-3 0-15,-3-1 2 16,3-1-1-16,-3-2 4 15,5 0 1-15,1 1 6 0,-1 0-8 16,3 0-2-16,6 1 6 16,1 0-4-16,1-2-11 15,14 1 5-15,11 3 3 16,13 3-6-16,9 9-17 16,15 2-15-16,3 14-20 0,6 7-13 15,0 0-101-15</inkml:trace>
  <inkml:trace contextRef="#ctx0" brushRef="#br0" timeOffset="25296.0712">8488 14787 483 0,'-4'-13'3'15,"0"1"7"-15,2 1-5 0,2 4-4 16,4 0-2-16,11 0-4 15,-1-3-1-15,6 5 12 16,2 0-5-16,8 0-2 16,1 4 2-16,3-2-1 15,5 3 0-15,4 0 0 0,4 0 2 16,5 4-2-16,1 1 0 16,10-1-2-16,4 1 4 15,8-2-2-15,5 1 0 16,7 0 0-16,7-2 0 15,3-1 1-15,3 2-2 0,4 0-1 16,8-2 0-16,1 3 2 16,3-1 0-16,3 4-2 15,1-3 0-15,-1 3-4 16,0 0-5-16,-4 1 8 16,1 1 3-16,-3-3 0 15,-1 3 0-15,0-1-1 16,-2-4 2-16,-4 6-2 0,0-4 2 15,-5-1-1-15,-8-2 0 16,-10 2-2-16,-10 1-2 16,-10-1 1-16,-9 1-3 15,-11-2 3-15,-11 0 2 0,-5 0 1 16,-5-1 0-16,-4-1 0 16,-2-2 0-16,1 0-2 15,-2 0-12-15,2-7-11 16,2-5 0-16,-2-1 3 15,-2-2-26-15,2-2-7 16,-7 0-8-16,-3 1 20 16,-5-2 29-16,-2-2 21 0,0 4 25 15,-7 0 15-15,-3-2 5 16,-1 2-17-16,-5 3-6 16,2 2 0-16,-1-3-2 15,-1 4 1-15,3-1-4 0,-4 0-4 16,4 3-3-16,-1 0 0 15,-1 3-4-15,3 1 0 16,3 3-4-16,-1-1-5 16,5 2-3-16,1 0-3 0,4 0 0 15,0 3-11-15,0 8-12 16,9 2 9-16,6 3 11 16,4 1 5-16,7 1 1 15,2-1-2-15,6-2-2 16,2 2 7-16,6-5-6 15,-1 2 8-15,2-3-13 0,0 0 9 16,-2-1-7-16,-8 1-6 16,-5 2 0-16,-6 0-5 15,-11 4-1-15,-11 8 0 16,-4 3-1-16,-23 12-3 16,-12 4-18-16,-17 2-42 15,-8 3-66-15</inkml:trace>
  <inkml:trace contextRef="#ctx0" brushRef="#br0" timeOffset="25952.2657">8704 14482 381 0,'-2'-2'5'0,"-11"-3"1"0,6 3 7 16,2 2 8-16,-1 0-13 15,-5 0-4-15,-3 5-3 16,-8 13-1-16,-8 5-2 15,-8 11-6-15,-7 5-2 16,-8 9 5-16,0 1 5 0,1 1 1 16,7-3 2-16,5-6 8 15,12-3 1-15,6-6-7 16,14 0-4-16,8-3-2 16,7-3-2-16,20 1 1 15,12-5 0-15,15-1-1 0,12-3 8 16,15-2-31-16,0-6-68 15,5-6-103-15</inkml:trace>
  <inkml:trace contextRef="#ctx0" brushRef="#br0" timeOffset="27030.3398">29328 13308 219 0,'40'-29'192'16,"5"-4"-184"-16,2-1 14 15,3 4-1-15,9 3 3 16,-3 4-9-16,3 3-6 15,-1 0-6-15,-7 8-3 0,-4-1 0 16,-7 4-4-16,-6 2-13 16,-9 3 2-16,-7 3-15 15,-11 1-15-15,-5 0-33 16,-2 4-32-16,-9 3 31 16,-11 5 10-16</inkml:trace>
  <inkml:trace contextRef="#ctx0" brushRef="#br0" timeOffset="27264.689">29401 13376 195 0,'-41'18'10'0,"11"-6"57"0,6-3-24 16,7 0-9-16,6-4-20 16,11 0-8-16,0-3-2 15,20-2 10-15,12 0 28 16,15-6-18-16,14-3-11 15,9-4-7-15,11-3-4 0,5 0-2 16,0-2 3-16,-3-1-4 16,-7 1-2-16,-7 0-7 15,-9 4-10-15,-12-1-24 16,-16 5-91-16,-17-3-117 16</inkml:trace>
  <inkml:trace contextRef="#ctx0" brushRef="#br0" timeOffset="29795.7408">31099 12517 71 0,'12'0'30'0,"-5"0"-15"16,0 0 18-16,-2 0-1 16,0-3-7-16,0-4-4 15,0 2-5-15,2-3-2 16,-2 1 3-16,-2-3 6 0,2 2-1 15,-3 1 0-15,0 0 1 16,-2 0-8-16,2 2-3 16,-2 1-5-16,0 0-2 15,0 1-2-15,0 0-2 16,-6-1 0-16,-2 2-2 16,-7 2-1-16,1 0 3 15,-6 2 0-15,-2 8-1 0,1 2 0 16,-4 7 0-16,3 2 0 15,-2 6-1-15,5 5 1 16,1 4 0-16,4 1 0 16,6 1-1-16,6-1 0 0,2-1-5 15,8-4-13-15,13-5 3 16,4-4-6-16,9-8 15 16,5-5 7-16,4-8-3 15,-1-2 4-15,2-6 11 16,-1-10 4-16,-6-3-4 15,2-10 3-15,-9-3 11 0,-2-7 10 16,-4-8-4-16,-8-1-5 16,-5 0-6-16,-8 4-8 15,-3 6 3-15,-3 9 3 16,-13 12-12-16,-11 12-13 0,-17 6 8 16,-15 28-36-16,-18 15-3 15,-9 8-61-15,-7 3-142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02:44.5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3844 11541 392 0,'-13'0'9'0,"1"-4"20"16,5 0-7-16,3 2-4 15,1 1-12-15,3-1-3 16,0 2-3-16,0 0-1 16,0 0-1-16,2 0-3 15,10-2 4-15,6 0-1 0,7-3 6 16,7-4 4-16,12-4-3 15,0-4 0-15,8-6-2 16,4-4-1-16,4 0-1 16,-5-3 0-16,2 1 1 15,-3 2-4-15,-1 4 2 0,-7 4 2 16,-1 1-4-16,-2 2 4 16,-6 5-4-16,-6 2 0 15,-6 4-9-15,-5 1-4 16,-8 4-8-16,-6 0-4 15,-6 0 0-15,-7 11 14 0,-11 5 8 16,-9 3-20-16,-3 4 1 16,-6 5 20-16,-2 2 6 15,0 0 5-15,1 4 14 16,-1-2-4-16,-2 5-7 16,-3 1-3-16,4 1-5 0,-7 1-2 15,6-3 0-15,2-3 1 16,8-7 2-16,9-6 13 15,9-7 1-15,12-4-9 16,4-9-9-16,23-1-8 16,17-14 8-16,16-9 6 0,13-13-43 15,10-12-101-15</inkml:trace>
  <inkml:trace contextRef="#ctx0" brushRef="#br0" timeOffset="2015.5904">8081 16333 181 0,'-3'-16'17'0,"-2"5"26"16,1 2-16-16,1 4-14 15,3 0-8-15,0 1 4 16,-2 4 0-16,2 0-2 15,0 0-6-15,0 4-4 0,0 9 5 16,0 2 4-16,0 7 1 16,0 4-5-16,2 3-2 15,3 4 0-15,-1 0-2 0,1 1-39 16,1-2-54-16,-1-5-9 16</inkml:trace>
  <inkml:trace contextRef="#ctx0" brushRef="#br0" timeOffset="2328.0561">8453 16372 426 0,'0'0'22'16,"0"-2"13"-16,3-6-32 16,2 1-6-16,7 1 3 15,-3 1 1-15,4 3-2 0,-3 2-13 16,4 0-5-16,0 7-2 16,-4 7-1-16,3 6 8 15,-2-1 6-15,2 6-12 16,-3 0-21-16,1-2-23 15,2-3-26-15,-1-2-47 16</inkml:trace>
  <inkml:trace contextRef="#ctx0" brushRef="#br0" timeOffset="2593.7099">8972 16378 353 0,'6'-13'28'16,"-4"-3"1"-16,2 5-17 0,1 1-3 15,0 2-7-15,0 5-2 16,5 3-2-16,-1 0-15 16,1 13-5-16,-1 4-16 15,2 6 5-15,0 2 19 16,-4 5-18-16,-4-1 1 15,5-2 22-15,-3-2-46 16,2-4-10-16,0-6-50 0</inkml:trace>
  <inkml:trace contextRef="#ctx0" brushRef="#br0" timeOffset="2859.2795">9423 16390 375 0,'0'-3'22'0,"2"-6"17"16,0 5-22-16,3 2-6 15,0 2-7-15,5 0-6 16,0 0-2-16,2 12-15 0,3 3-5 15,-2 3-32-15,0 3 20 16,-3 1-24-16,1-5-28 16,0-2-46-16</inkml:trace>
  <inkml:trace contextRef="#ctx0" brushRef="#br0" timeOffset="3124.9226">9998 16295 404 0,'2'-1'47'0,"0"-1"-28"16,1 2-22-16,4 0-2 15,0 13 5-15,1 2-12 16,2 9-14-16,-1 2-7 16,-2 5-15-16,-1-1 24 15,0-3-49-15,-5-1-30 16</inkml:trace>
  <inkml:trace contextRef="#ctx0" brushRef="#br0" timeOffset="3359.2582">10256 16365 381 0,'0'0'44'0,"0"0"-26"16,6 0-23-16,-1 4-17 15,3 7 18-15,0 3 1 16,1 4-17-16,4 4-30 16,-6-4-45-16,0-1-48 15</inkml:trace>
  <inkml:trace contextRef="#ctx0" brushRef="#br0" timeOffset="3718.5883">11151 16263 358 0,'0'-1'39'0,"0"-1"-15"16,0 2-22-16,0 3-9 15,1 10-19-15,3 8 25 16,-1 4 0-16,4 5 1 15,-1 2-6-15,5-1-37 16,-4-4-40-16,1-7-43 0</inkml:trace>
  <inkml:trace contextRef="#ctx0" brushRef="#br0" timeOffset="3984.2346">11492 16375 429 0,'5'-3'34'15,"-3"-2"-19"-15,6 5-11 16,0 0-4-16,6 3-1 15,1 11-1-15,1 7-7 0,2 7-12 16,-2 4-21-16,0 5-11 16,-2-1-27-16,3-5-33 15</inkml:trace>
  <inkml:trace contextRef="#ctx0" brushRef="#br0" timeOffset="5624.7571">24721 16704 327 0,'7'-2'62'0,"3"-5"-29"0,2 2-19 16,0 0 0-16,6-3 3 16,0 3-5-16,2-2-7 15,3 3-3-15,2-1-1 16,4 0-1-16,-1-1 1 15,6 1-2-15,-1 1 2 0,-3 3-2 16,-1-1-2-16,-5 2-33 16,-8 0-22-16,-9 0 4 15,-7 0-40-15,0 0-23 16</inkml:trace>
  <inkml:trace contextRef="#ctx0" brushRef="#br0" timeOffset="5765.3526">24931 16757 202 0,'57'-16'-22'0,"6"-3"-58"16</inkml:trace>
  <inkml:trace contextRef="#ctx0" brushRef="#br0" timeOffset="9000.0171">10231 16297 255 0,'5'0'65'15,"2"0"-31"-15,-7-7-18 16,0 1-7-16,0-2-3 0,-5 1-7 16,3 0-3-16,-3-4-5 15,3 2 1-15,-3-2 4 16,2 2 4-16,-1-1 2 15,2-1 3-15,-1 2 5 16,3-2 2-16,-2 2-9 0,2-3 0 16,0 0 1-16,0 1 3 15,0-1 0-15,-2-1 3 16,-2 2-2-16,1 3-2 16,-3-2-4-16,1 5-2 15,-2 0-2-15,-1 4 9 16,1-2-1-16,0 3-2 0,0 0-2 15,-6 12-5-15,-1 7 1 16,-1 7 1-16,2 4 1 16,-2 8 1-16,4-1-1 15,4 1-1-15,6-5 2 0,1 2-3 16,1-7 1-16,15-3-2 16,4 0 3-16,7-2 3 15,5-3-2-15,1 1-1 16,2-1-1-16,1-2 0 15,0-4-4-15,-3-3 1 16,-1-4 0-16,-7-4 0 0,-3-3 2 16,-4-3 1-16,-6-12 0 15,-1-7 10-15,-5-13 8 16,-6-8-1-16,0-10-9 16,-13-11 7-16,-5-5-5 15,-7-4-9-15,-2-2 7 16,0 3-6-16,1 16 1 0,6 7 5 15,-1 13 7-15,5 13 7 16,0 16-13-16,1 7-7 16,-4 29-28-16,3 22-22 15,-2 20 8-15,2 21-23 0,2 4-82 16</inkml:trace>
  <inkml:trace contextRef="#ctx0" brushRef="#br0" timeOffset="10296.7881">10262 16022 270 0,'0'0'66'0,"0"0"-18"15,0-4-17-15,0-2-3 16,-2-4-8-16,0 1-9 16,2-6-8-16,0-4-3 15,0-3 0-15,0-4 0 16,0-7-1-16,0 1-1 0,0-9 2 15,0-2 2-15,-3-3-2 16,-3-6 1-16,3-3-1 16,-5-5 1-16,5-5 0 15,-3-4-1-15,3-7 0 16,1 2-2-16,2-7-17 16,0-1-3-16,0-5 6 15,0-2 4-15,4 0 2 0,-4-3 6 16,0 4 6-16,0-4-2 15,-2 3 9-15,-3 4 10 16,-2 5 5-16,-3-2 0 16,3 1 19-16,2 4-40 0,-4 1 8 15,1 1 4-15,3 2 2 16,2 3-7-16,-3 4-4 16,5 5-4-16,-3 4 0 15,4 7-2-15,0 4 0 0,0 8 0 16,0 3-1-16,0 7 0 15,0 3-4-15,0 6-2 16,0 1 1-16,-2 3-3 16,-1 4-4-16,-3 3 3 15,0-2-6-15,3 4-7 16,-2 1 10-16,1 2 3 16,-1 1 5-16,3 0 0 0,-2 1 1 15,0 1 4-15,3 0-1 16,-1-2 2-16,0 2 1 15,2 0-2-15,-2 0 0 16,2 0 0-16,0 0 0 0,-1 0-3 16,-1 2 0-16,0 5 2 15,1 2-2-15,-3 1-2 16,1 1-5-16,-1-1 6 16,1-2 4-16,2-4 0 15,1 2 1-15,-2-3-1 16,2-2 0-16,0-1 2 15,0 0-2-15,0 0 1 0,0 0 2 16,-2 0 7-16,0 0 5 16,-1 0-2-16,-4-6-8 15,0-6-4-15,-3-2 0 16,2-4 0-16,-3-3 2 16,4-4 1-16,1-1 0 0,3-5-5 15,3 2 2-15,0 3-4 16,0-1 0-16,0 5 0 15,5 4-2-15,1 3 0 0,1 0 6 16,0 7-4-16,0 0-10 16,-2 6 1-16,7 2-7 15,-2 2 3-15,7 19 3 16,3 11 4-16,9 17 7 16,5 13 2-16,3 13 0 15,-1 6-31-15,-2-8-130 0</inkml:trace>
  <inkml:trace contextRef="#ctx0" brushRef="#br0" timeOffset="14702.7284">7336 10358 41 0,'0'-15'116'16,"0"0"-105"-16,-1-2 19 15,-5 2 8-15,3 0 12 0,0 2-21 16,-1 3-5-16,1 1-5 16,-2 2-5-16,3 3-9 15,2 1-4-15,0 1-3 16,0 2-5-16,0 0-13 15,0 0-4-15,0 0 18 16,0 0 5-16,0 5 1 0,0 4 0 16,0 2-1-16,0 5-9 15,0 3 0-15,0 1 2 16,0 3 6-16,0-1 0 16,0 1 2-16,0-2 0 15,0-1 0-15,0 1 0 0,0-1 2 16,0 3 4-16,4-1 13 15,2 2-12-15,1 1-3 16,2 2-2-16,-1 2-1 16,4 1-1-16,-2 1 1 0,3-1-1 15,1 0 1 1,-2 0-1-16,3 0 0 0,-2 2 0 16,1 0 2-16,0 1-4 15,1 2 4-15,1 1-2 16,0-2 0-16,0 0 0 15,2 0 0-15,-2 0 0 0,3-4 0 16,-1 4 0-16,-2 0 0 16,-2 5 4-16,0 2 1 15,-2 0-4-15,3 6 0 16,-4 1-2-16,2 2 4 16,-1 2-2-16,0 1-3 0,1 1 2 15,0 3 0-15,-2 1-3 16,-2 3-1-16,-2 3 7 15,0 1-2-15,-1 6-2 16,-3 4-12-16,3 1-28 16,-1 5-25-16,-2 2 20 15,2 3-3-15,-1 0 13 0,-1-3-18 16,-2 3 50-16,3-2 15 16,-2 0 7-16,1-2-5 15,1 2-7-15,2 1-5 16,6 0 0-16,-3-2 4 15,3-2-1-15,1 0 0 0,-1 0 3 16,0-3 12-16,3 1 7 16,1-1-5-16,-1-1-7 15,5 0-10-15,-1-4 0 16,3-4-3-16,1 3 0 16,3-5-1-16,-2 3 0 0,0-2 1 15,3-1-2-15,0 0-8 16,0 2 0-16,2-3 0 15,1-1-34-15,-1-7-55 16</inkml:trace>
  <inkml:trace contextRef="#ctx0" brushRef="#br0" timeOffset="18483.8181">8086 15873 291 0,'-5'-1'26'0,"2"-7"13"16,0 3-16-16,3 1-21 15,0-1 1-15,0 1-6 16,0 1 7-16,1-1-5 15,3 1 9-15,-1 1-4 0,0 0 1 16,0 0-1-16,3 1 2 16,4-2-2-16,1 2 1 15,9 1-3-15,3 0-2 16,8 0 2-16,8 0-1 16,5 0-1-16,5 0 4 15,7 0-1-15,3 0 2 16,6 0-2-16,-2-2-2 0,0 2 0 15,3 0-1-15,-2 0 1 16,2-1 0-16,-6-2-2 16,4 2 2-16,-6-3 0 15,0 1-1-15,-4-3 0 16,-3 1 1-16,-7 1 0 0,-5 2 1 16,-2 1 0-16,-8 1-1 15,-5 0-2-15,-4 0 0 16,-6 0-9-16,-4 0-10 15,-3 0 10-15,-2 0 1 0,-3 1 2 16,-2-1 6-16,0 0 1 16,-4 0-2-16,-6-1-10 15,-5-1-2-15,-2-2 9 16,-9 3-4-16,-1-3-22 16,0 4 13-16,-2-2 13 15,0 1 6-15,1-1 1 0,1-2 0 16,-1 3 3-16,1-3-1 15,0-2 6-15,0 3 10 16,1-2-10-16,4 0 2 16,5-3 2-16,-1 3 5 15,7 1-3-15,-2-1-6 0,6 3-7 16,2-1-2-16,0 3-1 16,3-3 0-16,0 2-1 15,2 1-4-15,0 0-10 16,0 0-5-16,0 0 5 15,0 0 15-15,0 4 0 0,2 5-2 16,7 1-3-16,-1 4-17 16,2 3-47-16,-5-2-40 15</inkml:trace>
  <inkml:trace contextRef="#ctx0" brushRef="#br0" timeOffset="22358.6741">11873 6667 228 0,'-6'-3'42'16,"-1"-1"-14"-16,0 1-6 15,5-1 7-15,-3 0-15 0,3 2-3 16,1 1-3-16,-2-3-5 15,-2 2-2-15,3 0-5 16,-3-1-4-16,-1 2 3 16,1-1 4-16,-3 0 1 15,0 2 2-15,1-2 4 0,1 2 8 16,3 0 3-16,1 0-2 16,-2 0-8-16,4 0-6 15,0 0-2-15,0 0-3 16,0 0-1-16,2 0 5 15,4 0 3-15,1 4-1 0,0-1 0 16,0 2-2-16,0 1 0 16,-1-2 0-16,1 3 2 15,0-5-2-15,1-1 0 16,-2 1-5-16,3-2 1 16,0 0 5-16,2 0 1 15,-2-5-3-15,0-3-3 0,-1 3-7 16,0 0 10-16,-4 0 2 15,-4 1 2-15,0-2 12 16,0 3 0-16,0 0 0 16,-2 0-3-16,-3 2 1 15,1-1-9-15,0 2-4 0,-1 0 0 16,1 9 1-16,-1 5-4 16,1 5 2-16,3 6 1 15,-1 5 2-15,2 1-2 16,0-3 0-16,0 0 0 15,5-6-3-15,0-5 3 0,2-6-4 16,1-8-12-16,1-3 3 16,-2-3 6-16,2-15 5 15,2-6-6-15,-2-2-10 16,-2-3 16-16,-2-3 7 16,1 4-1-16,-6-1 7 0,0 4 5 15,0 5 7-15,-4 8-1 16,-2 5-9-16,0 7-5 15,-3 14 1-15,-4 18-10 16,4 18-8-16,-3 11-6 16,0 7-35-16,-3 1-89 0</inkml:trace>
  <inkml:trace contextRef="#ctx0" brushRef="#br0" timeOffset="25155.4226">21991 16123 364 0,'-2'-10'8'0,"-1"-1"21"0,0 3-4 16,-1 1-5-16,2 0 0 15,2 2-10-15,-1 2-3 16,1-3-1-16,0 4 0 16,0 0-4-16,0 0-3 0,0 2-5 15,0 0-1-15,5 4 5 16,5 8 0-16,5 5 0 16,2 2 3-16,5 6-2 15,2 5 1-15,2 1 1 16,3 1-1-16,-6-4 0 15,3-2-5-15,-4-8 0 16,-7-5-1-16,-2-6 0 0,-4-3 7 16,-2-4 1-16,-4-2 13 15,1-9 6-15,-2-5-5 16,-1-6-11-16,-1-3-1 16,0-3 2-16,0-2-3 15,0 1-2-15,0 10 0 16,0 1-1-16,0 5 1 0,0 8 2 15,0 5-5-15,0 0 1 16,-7 14-3-16,-3 4 1 16,-7 5 6-16,-3 6-3 0,-8 4 0 15,-2-6-18-15,-6 5-5 16,-8-6-11-16,-10-8-54 16,-12-12-262-16</inkml:trace>
  <inkml:trace contextRef="#ctx0" brushRef="#br0" timeOffset="27933.3904">4022 11662 437 0,'-15'0'10'0,"5"-4"11"16,3-3-1-16,7-2 3 16,0-1-23-16,5-3 0 15,13-5 2-15,5-1 1 16,11-4 0-16,5-5-2 0,9 0-4 15,0-3-22-15,2 3-21 16,-3-1 5 0,-6 3 2-16,-9 4 1 0,-6 4 16 15,-11 6 11-15,-7 6-10 16,-8 6 22-16,-9 6-12 16,-14 14 6-16,-12 8-6 0,-8 8 13 15,-7 5-2-15,-7 7 1 16,0-1 3-16,-3-3 27 15,10 1 41-15,5-12-20 16,11-4-4-16,12-9-19 0,14-6-21 16,8-9-6-16,3-5-4 15,21 0-5-15,10-3 9 16,10-12 3-16,10-8-5 16,6-5-17-16,1-1-12 15,0 2-23-15,-5 2-34 16,-9 2-56-16</inkml:trace>
  <inkml:trace contextRef="#ctx0" brushRef="#br0" timeOffset="34917.2461">25252 15316 293 0,'-7'0'25'0,"-1"-3"2"15,1-2-11-15,4-1-12 16,1 1-3-16,0 1-2 16,2 0-1-16,0 3-3 15,-1-1 2-15,1 0 4 0,0 1 0 16,0-1 5-16,0 0 0 15,0-2 2-15,0 2 2 16,0-1 5-16,0 1 4 16,0-1-2-16,1-1-3 15,3 2-3-15,1-1-8 0,3-1-4 16,-1 1 3-16,3-1-1 16,5 0 2-16,1 2 3 15,2-1 0-15,3 1-1 16,5-3 0-16,2 3-3 0,5-2 0 15,2 1-2-15,9 1 0 16,1 0-1-16,7 2 2 16,6-1 2-16,10-1-3 15,1 0-1-15,11-1 2 16,8-1-4-16,0 1 1 16,7 1-4-16,2 0 1 0,1 0-5 15,8 2-1-15,-1 0 10 16,2 0-1-16,3 6 1 15,5 1 1-15,-1 1 0 16,5 3 1-16,5 1-1 16,0 0 0-16,3-2-1 15,3 0 4-15,1 0-3 0,3-3 5 16,0 0-1-16,-2 0-3 16,1 0 1-16,-4 0 0 15,3 0-2-15,-6-1 1 16,-3 1-1-16,-2-4 1 0,-5 1-1 15,-8-2 1-15,-4 2 1 16,-9-1-1-16,-9-1 2 16,-11 0-1-16,-11 1-2 15,-13 3 0-15,-9-1 0 16,-8 4-1-16,-10 5-3 16,-10 8-13-16,-11 1-24 0,-6-2-51 15,-26-3-111-15</inkml:trace>
  <inkml:trace contextRef="#ctx0" brushRef="#br0" timeOffset="43463.5086">15694 16367 404 0,'2'0'10'0,"1"-5"8"15,1 1-17-15,6 2 0 16,5 2-4-16,-1 0 3 15,8 0 1-15,-3 0-9 16,1 9-2-16,0 4 6 0,-2 3-1 16,0 3 2-16,0 6-1 15,-2 0 4-15,2 0 0 16,-2-1-1-16,2-3-16 16,-4-10-14-16,1-4-13 15,-6-7 15-15,0 0 25 0,-6-6 17 16,-3-6-5-16,0-2 13 15,0-6-2-15,-2 2 2 16,-3-1 7-16,-2-3-2 16,0 2-11-16,-1-1-5 15,3 2-3-15,-2-1-4 0,0 4 3 16,2 2 5-16,-3 3-8 16,5 5-1-16,-4 3 10 15,0 3-2-15,-7 7-11 16,-1 16-11-16,-7 11 9 15,-5 14 3-15,-7 18-1 0,-9 27 1 16,-11 18-1-16,-16 10-96 16</inkml:trace>
  <inkml:trace contextRef="#ctx0" brushRef="#br0" timeOffset="45197.7609">15832 16326 396 0,'0'-14'-3'0,"-2"-1"6"15,1 5-1-15,1 3 2 16,0 0-5-16,0 4-10 0,6 2-19 15,3 1-20-15,3 0 16 16,-4 0 17-16,1 7-8 16,2 4 12-16,-2 3 2 15,1 0-5-15,2 1-7 16,-2-1 17-16,2-2 4 0,0-3 1 16,-3-2 2-16,-1-4 5 15,0 0 4-15,-6-1 14 16,1-2 27-16,-3 0 25 15,2 0-32-15,-2 0-14 16,2 0-19-16,-2 0-10 16,0 0 1-16,0-2-2 0,0 2-2 15,0 0 7-15,-7 0-12 16,-6 9-5-16,-1 5 9 16,-1 10 3-16,1 7-1 15,2 8 0-15,4 6-8 16,5-6-62-16,1-5-76 0</inkml:trace>
  <inkml:trace contextRef="#ctx0" brushRef="#br0" timeOffset="47822.5767">15635 16454 217 0,'-4'2'99'0,"2"-2"-91"15,0 0-8-15,2 0 17 16,0 0 14-16,0 0-14 16,0 0-8-16,0 0-4 15,0-2-1-15,0 0 2 16,0-1 1-16,4-2-8 0,0-1 0 16,1 1-1-16,2-3 4 15,2-2-1-15,2 0-1 16,1-5 10-16,1-1-6 15,-4-2 2-15,2-1-1 16,-3-5 3-16,0 1 4 16,-1-5-3-16,-3-3-3 15,-1 0-1-15,2-6-2 0,-1 0 1 16,2-5 1-16,-3 2 0 16,4-4-4-16,-3-2 0 15,1-3-1-15,2 1 0 16,-1 2-1-16,0-4-2 0,0 3-1 15,1-6 2-15,1-1-3 16,-2-1-4-16,1-4 1 16,-2 0 4-16,0-2 0 15,0-1-1-15,0 0-3 16,-2 1 1-16,1-3 0 16,-1 1-4-16,1 3 9 0,-3-4-5 15,3-3 7-15,-1 4 2 16,3-5 0-16,0-2 1 15,1 1-1-15,0 1 5 16,1 0 2-16,0 2-5 0,1 4-4 16,-2-3-1-16,0 3-12 15,-1-1-3-15,-1 3 2 16,0-3 16-16,1-1 6 16,-3 2 3-16,1-1 0 15,0 1 4-15,1-1-1 16,0 1-4-16,1 1-2 15,-1 1-6-15,2 3-1 0,1-3 1 16,0 3 1-16,3-1-2 16,-1 1-1-16,0-2-2 15,0 0 1-15,2 0 0 16,-3 2-1-16,-1 0 2 0,4 1 1 16,-5 3-1-16,1-1 1 15,-1 4 0-15,1 2 0 16,1 2-1-16,0 0 0 15,-1-1 0-15,2 3-1 0,-1-1 2 16,-2 2-2-16,1 2-2 16,-2 2-10-16,0 2 0 15,-3-3 3-15,-1 3 3 16,0-1 6-16,-2 3 0 16,0-2 1-16,0-1 1 15,0 4 7-15,0-1-5 0,-2 2-1 16,0 1-1-16,0 0 1 15,2 2 2-15,0-5 3 16,0 5-4-16,0 1 0 16,0-4-2-16,0 5 2 15,0-2-2-15,0 1 0 16,0 0 1-16,0 2-4 0,0 0 2 16,0 1 0-16,0-1 0 15,0 2 1-15,0-2-1 16,-1 2-1-16,-1-2 3 15,0 4-2-15,0-3 1 0,-1 2 20 16,1 1-18-16,-4 2-1 16,4-1 7-16,-1 1 9 15,-1 2-2-15,3-3-4 16,-3 2-4-16,2 0-2 16,-1 1-1-16,-1 3-4 0,1-4 0 15,0 5 1 1,2-2-2-16,-3-1-1 0,2 4 2 15,2-2-1-15,0 4-1 16,-1 1 2-16,1 2-1 16,0 2 1-16,0-1-1 0,0 3-3 15,0 0-6-15,0 2 2 16,0-1 2-16,-2-2-2 16,0 5-1-16,2-3 0 15,-2 2 3-15,2-1 0 16,-1 1-1-16,-1 2-5 15,-2 0 0-15,-1 0-10 0,-3 0-13 16,0 5 14-16,-5 4 6 16,0 4 6-16,-2 3 0 15,-2 0 3-15,3-2-2 16,-1 6 0-16,-4-4-1 16,-1 2-5-16,-2-1 1 0,-5 0 6 15,1-1-14-15,1-2 20 16,1-1 0-16,6-5 3 15,6-3 7-15,5-1 2 16,1-4-5-16,6 0-1 16,-1 0 11-16,1-7-10 0,0-2-1 15,0-5 2-15,0-2 8 16,0 0-3-16,0-4 7 16,3 0 1-16,1-1-8 15,-1-2 1-15,6 0-3 16,4-2-5-16,3-2-2 0,2-1-3 15,4 0 1-15,2-1-2 16,1 4-2-16,-3 1 3 16,-4 1-2-16,0 5 1 15,-1 1 0-15,-2 2 2 16,-1 1-1-16,1 7 0 16,4 1-1-16,3 6-1 0,5 0-1 15,5 11 0-15,8 14-4 16,10 9-18-16,4 3-39 15,6 2-96-15</inkml:trace>
  <inkml:trace contextRef="#ctx0" brushRef="#br0" timeOffset="53182.8877">16495 10647 222 0,'-6'-10'42'0,"-1"2"-33"15,2-1 15-15,1 0-8 0,-1 0-6 16,2 0-1-16,1 2-2 16,-1-1-10-16,1 2 8 15,1 1-3-15,1-1 0 16,-2 2-2-16,0 1 1 15,0 1-1-15,2 0 0 0,0 2-1 16,0-1 3-16,-1 1 2 16,1 0 5-16,0 0-3 15,0 0 0-15,-2 0-4 16,0 0-4-16,0 1 2 16,2 6 0-16,-1 3-1 15,-1-2 1-15,0 1 0 0,2 3 0 16,0-4-1-16,-2 6 1 15,2-3 0-15,0 2 1 16,0-1-1-16,0 1-2 16,0-4 1-16,4 4-3 15,1-2 3-15,2 0-2 0,0-2 4 16,4 0 1-16,-4 1-2 16,0 0 1-16,1-2 0 15,-2 1-1-15,-1-1-1 16,-2 0 1-16,1 1 0 15,-1 0 1-15,1-2-1 0,2 0 0 16,-3 0 1-16,1 1-2 16,-1-3 2-16,1 4-1 15,-1-2 2-15,1 1-1 16,-1 0 1-16,1 1 0 16,0 0-1-16,0 1 0 0,-3 1 0 15,1-2-2-15,2 3 2 16,-1 1-1-16,-1-3 0 15,1 3 0-15,1-4 1 16,-1 2-1-16,2-2 0 16,-2 1 0-16,2 0 1 0,-1-3-1 15,-1 1 0-15,1 0 0 16,-1 1 1-16,1-3-1 16,0 3 1-16,0 1 0 15,-1-2 2-15,1 2-2 16,-3 0 0-16,3-1-1 15,-1 2 0-15,1-2 1 0,-2-1-1 16,-1 3 0-16,4-4 0 16,-4 4 1-16,1-2-1 15,-2 1 1-15,0 2-2 16,0 0 1-16,2 1 0 16,-2-1 1-16,0 1-1 0,0-1 1 15,0 1-1-15,2-1 0 16,-2 0 0-16,0 1 0 15,0-3 0-15,0 3 0 16,0-2 0-16,0 1-1 16,0-3 2-16,0 2-1 0,0-2 0 15,0 0 1-15,0 3-1 16,0-4 1-16,0 2 0 16,0-1 0-16,0 2 1 15,0-4-2-15,1 2 0 16,-1-2 0-16,2 2 0 0,-2 0 1 15,0-4 1-15,2 2 0 16,0 0 0-16,-2 1-1 16,0-1-2-16,1-2 2 15,-1 4-2-15,2 0 2 16,-2-2-1-16,4 0 0 16,-4 1 0-16,1-2 2 0,3 1-1 15,-2 0 1-15,0 1 0 16,0-1 0-16,2 0-1 15,-3 1 7-15,3-2-5 16,-3 1-2-16,3-1 0 0,-1 1 1 16,-1-1-2-16,3-1 0 15,0 2 1-15,0-2 0 16,0 2-2-16,2 2 4 16,0-4-3-16,3 5 4 15,-3-3-5-15,0 0 1 16,0 0 1-16,-1 0-1 0,-3 2 0 15,3-3-3-15,-1 3 5 16,-3-4-1-16,1 2-1 16,2 1-1-16,-1 0 1 15,-3 1 0-15,4-4 1 16,-2 2-1-16,1 0-1 16,-2-1 3-16,1 1-3 0,-1-2 2 15,1 1-2-15,-1 1 1 16,1 0 1-16,1-1-1 15,0 2-1-15,0-1 2 0,-1 1-1 16,1-1 0-16,1 0 0 16,-1-2 0-16,1 0-1 15,-1 1 3-15,0 1-3 16,-3-2 2-16,1 0-2 16,2-1 1-16,-3 1 0 15,1 1-2-15,0 0 3 16,-2-2-2-16,0 1 2 0,0 3-2 15,0-1-1-15,0-2 2 16,0 0 0-16,0 1 2 16,0 1-2-16,-2-3-5 15,0-1 4-15,1 1 0 16,1-1-1-16,0-3 1 16,0 1 1-16,-2-1 1 0,2 3 2 15,0-3-2-15,0 1 0 16,-2-1 0-16,2 2-2 15,0 1 2-15,0-2-2 0,0 3-2 16,0-4 1-16,0 3 0 16,0 0 1-16,0-3-1 15,0 0 2-15,0 0 0 16,0 1 0-16,0-1 0 16,0 0 1-16,0 1-2 15,0-1 1-15,0 2 0 0,2 0-1 16,1-2 1-16,1 2-3 15,-1-1-10-15,3 1-2 16,0-2 5-16,-3 0 6 16,2 0 3-16,1 0 0 15,-5 0 1-15,5 0 0 16,-3 0 0-16,1 0 0 0,-2 0 0 16,2 0 0-16,-1 0 0 15,1 0-6-15,-3 0-22 16,3 0-27-16,-4 3-28 15,0-3-13-15</inkml:trace>
  <inkml:trace contextRef="#ctx0" brushRef="#br0" timeOffset="53604.7402">16825 12020 211 0,'-2'0'36'15,"0"0"-24"-15,1-2 24 0,-1 0-6 16,2 1-10-16,0 0-7 16,0 1-6-16,0-3-2 15,0 3-5-15,0 0 2 16,0 0-1-16,0 0-1 0,0 0 0 15,0-1 0-15,0 1 0 16,0-4-1-16,0 1 1 16,3-3 16-16,2 0-1 15,3 0-5-15,1-1 1 16,0-1-6-16,-2 3-3 0,1 0-2 16,0-1 1-1,3 1-4-15,0-3-11 0,0 2-5 16,-1-1 1-16,0-3-13 15,-2 2-19-15,-1 1-1 16,-1-2 13-16,-5 5 9 16,-1-1-17-16</inkml:trace>
  <inkml:trace contextRef="#ctx0" brushRef="#br0" timeOffset="54182.8286">16739 11964 183 0,'-6'-4'79'0,"3"0"-52"15,-1-1-11-15,2 1 15 16,1 1-4-16,1 0-5 0,0 3 0 15,0-1-17-15,3 1-1 16,4 0 0-16,5 0 1 16,0 0-11-16,3 9 9 15,-1-2-1-15,-1 3-2 16,4 3 2-16,0-1-2 0,-5 1-1 16,0-1 2-16,-1 1-1 15,0-2 3-15,-2-3-3 16,0-2 1-16,-2-4 0 15,-2-2 6-15,2 0 5 16,-1-8 5-16,0-4 7 0,1-6 4 16,-2-7 0-16,-2 0-9 15,3-5-8-15,0 2 1 16,1-3 2-16,-2-1-7 16,2 2-7-16,-2 3-4 15,0 4-22-15,2 2-13 0,0 7-16 16,-2-1-49-16,0 4-149 15</inkml:trace>
  <inkml:trace contextRef="#ctx0" brushRef="#br0" timeOffset="56510.8477">21871 14598 311 0,'5'10'40'0,"1"1"-40"16,6 6 2-16,-1 2 1 15,5-2 4-15,4 6 0 16,1 2-1-16,1 2-2 15,4 3-4-15,-2 7 1 16,-1 1 8-16,1 7 4 0,-4 2 9 16,5 3-6-16,-4 1 0 15,-1 1-9-15,1-4-1 16,-1-4-2-16,1-4-1 16,-6-8-2-16,2-7 0 15,-5-9 2-15,1-2 0 16,-4-7-1-16,0-1-2 0,-4-2-2 15,1-4 0-15,-3 0 3 16,3 0-8-16,-5 0-11 16,3-6-8-16,-2 0 0 15,-2 1-11-15,0 2-10 16,-4-2-30-16,-5-1-11 0</inkml:trace>
  <inkml:trace contextRef="#ctx0" brushRef="#br0" timeOffset="56885.847">22223 15256 102 0,'-8'-9'162'16,"1"1"-112"-16,2 0-34 16,-2 0 10-16,-1 1 14 0,0 2-14 15,-1-2-12-15,-1 2-7 16,-2-1-5-16,3 1-3 16,-1-2 3-16,0 3-1 15,2-1 2-15,-1 1-2 0,4-1 1 16,-2 3 2-16,4 0-3 15,0 1 0-15,-1 1-1 16,2 0-1-16,1 8-4 16,1 5 3-16,0 3 0 15,0 2 2-15,7 0 1 16,1 0-3-16,5-1 3 0,1-4 5 16,-1-1-3-16,0-1-2 15,-1 0-2-15,1-3 5 16,-1 2 6-16,1-2 6 15,-1 0 5-15,3-1-5 16,-3-2-3-16,1-5 8 16,2 0-5-16,2-3-9 0,7-17-7 15,4-10 4-15,6-15-29 16,2-23-79-16</inkml:trace>
  <inkml:trace contextRef="#ctx0" brushRef="#br0" timeOffset="64495.0925">16466 10674 259 0,'-6'1'89'15,"4"-1"-65"-15,1 0-22 16,-3 0-3-16,4 0-2 16,0 0-4-16,0 0-7 0,5 0 4 15,3 0-5-15,-1 0 12 16,0 0-13-16,0 1 0 16,-1-1 1-16,-4 4 11 15,2-4 3-15,-4 0 3 16,1 0 14-16,-1 2 16 15,0-2 2-15,0 0-9 0,0 0-2 16,0 0-5-16,0 0-10 16,0-2-1-16,-1-2-2 15,-1 3 0-15,0-4 0 16,2 2-3-16,-2-3-2 0,0 0 0 16,0 0-1-16,0 0 1 15,-1-3 0-15,-1 3 0 16,2-4 1-16,-3-3 0 15,3 4-1-15,2-3 3 16,0-2 0-16,0 1 3 16,0-2 2-16,0-3 1 0,0-1-2 15,-3 0 5-15,1-2 1 16,-1-1 2-16,-2-1-3 16,0-1 1-16,2-2-5 15,-3-1-5-15,3-3-1 16,-2 0-2-16,0-4 3 15,-2 0 0-15,2-2 1 0,2-1-3 16,-3 0 1-16,3-1 0 16,-1-3-1-16,3 4-1 15,-5-1 2-15,2 0-3 16,-1 3 2-16,0 1 0 0,-2 2 1 16,-1 0 3-16,1 2 1 15,2-1 1-15,-2 4-3 16,0 0 0-16,0 1-2 15,2 0-1-15,0 2 0 16,2 1-2-16,-1 1 2 0,-1 4-1 16,1 0-1-16,-2 3 3 15,1 4-2-15,0 0 0 16,1 4 0-16,-1 0-2 16,0 1-3-16,0 1-5 15,2 2 1-15,-1-1-1 0,-1 1 2 16,3 1-3-1,-3 0-1-15,0 0 0 0,2 0 3 16,-5 2-2-16,2 0 1 16,-1 0-2-16,2 0-4 15,-4 2-5-15,2 7-10 16,-2 3 9-16,0 3 9 0,-2 5 4 16,2 1-4-16,-1 4 5 15,0-2 7-15,3 0 1 16,2-1 0-16,0-4-2 15,1-3 2-15,2-2-3 16,0-2 1-16,0-5 2 0,0 0 0 16,2-4 2-16,0-1 5 15,0-1-2-15,0 0 12 16,0 0 1-16,0 0 0 16,2-1 1-16,4-5 1 15,-1-4-9-15,1-1 0 16,1-3-2-16,0-3-1 0,2 0-1 15,-2-3 2-15,0 1-1 16,0-1-2-16,3 1-2 16,-3-1-2-16,0 4-1 15,-2 2 0-15,3 3-1 0,-3-2 0 16,0 7-1-16,2 0 0 16,5 0-1-16,-4 5 1 15,4-2-7-15,3 3-3 16,4 0 2-16,2 0 7 15,2 4 2-15,4 8-1 16,5 0-11-16,2 6-9 0,0 2-5 16,1 2-14-16,-3 1-31 15,-5-3-196-15</inkml:trace>
  <inkml:trace contextRef="#ctx0" brushRef="#br0" timeOffset="67166.8194">12336 6679 146 0,'-18'-3'39'16,"1"-1"-11"-16,0 0-12 15,0 3 9-15,0 1-23 0,-3 0-1 16,0 0-20-16,1 1 3 16,-2 7-13-16,2 0-1 15,-4-2-31-15</inkml:trace>
  <inkml:trace contextRef="#ctx0" brushRef="#br0" timeOffset="67401.1413">11767 6856 145 0,'-2'2'62'16,"0"-2"-8"-16,0 0-15 16,1 0-6-16,1 0-11 15,0 0-11-15,0 0-8 0,0 0 0 16,5-2-39-16,5-5-18 16,2-2-27-16,2-3-16 15</inkml:trace>
  <inkml:trace contextRef="#ctx0" brushRef="#br0" timeOffset="67791.7331">12359 6475 213 0,'30'-22'21'0,"-8"1"23"15,0 6-16-15,-6 1-1 16,-3 7-5-16,-3 0-7 15,-6 3-3-15,-1 4-2 16,-1 0 0-16,-2 0 3 16,0 0 11-16,0 0-12 0,-10 0-4 15,-3 4-5-15,-5 5-2 16,-4 3-1-16,-5 5 1 16,-3 6-1-16,-3 0 0 15,-4 4 0-15,-2 1 0 16,-3 3 1-16,4-1-2 15,1-4 1-15,3-2 0 0,5-1 1 16,2-4-1-16,5-3 0 16,3-1 1-16,1-5-1 15,4 1-1-15,2-2-7 16,4-5-9-16,1-1-5 16,0-3 2-16,5 0-2 15,-1-7-24-15,3-9-50 0,0-1-74 16</inkml:trace>
  <inkml:trace contextRef="#ctx0" brushRef="#br0" timeOffset="68104.2159">12021 6506 254 0,'8'-18'57'0,"-4"1"-36"16,1 3-6-16,0 3 1 16,-3 3 0-16,0 2-4 15,-1 2-1-15,-1 3-8 16,0 1-1-16,0 0-5 0,-3 5-9 15,-4 7 9-15,-2 4 4 16,-6 8-1-16,0 6 1 16,-4 2-1-16,-1 0-1 15,1 0 2-15,-1 0 5 16,-2 2 3-16,3-6-3 16,2 1 2-16,2-2-2 15,5-2 4-15,5-2-7 0,5-3-1 16,13-8-1-16,19-6 8 15,13-6 8-15,14-4-2 16,19-16-11-16,4-10-12 0,1-9-84 16,-2-10-255-16</inkml:trace>
  <inkml:trace contextRef="#ctx0" brushRef="#br0" timeOffset="90790.7404">16360 10474 222 0,'2'1'76'0,"-2"-1"-67"16,1 0-13-16,-1 0 10 0,0 3 11 16,0-3 12-16,0 0-7 15,0 0-1-15,0 0-7 16,0 0-4-16,0 0-3 16,0 0-5-16,0 0 1 15,4 0 0-15,-3 0-3 16,2 0 5-16,2 0 1 0,-1 1-1 15,1-1 0-15,2 4-4 16,4-2 0-16,-2 1 4 16,5 1 1-16,1 1-3 15,1 0 0-15,4 1-2 16,0-1-1-16,-1-1 1 0,3-1-1 16,-4 1-1-16,-2-3 1 15,-3 2-7-15,-3-2-9 16,-3 0-9-16,-1 1-13 15,-3 1-4-15,-1-3 8 16,-2 0-14-16,0 0-22 16,0 0 33-16,-4 0-11 15,-1-3 32-15,2-1 18 0,-1-4 19 16,2 1 8-16,1-6-16 16,-3 3-7-16,2-2-2 15,2-1 12-15,0 2 20 16,-1 4-22-16,-4 2 12 0,5 1 29 15,-2 2-11-15,1 1-11 16,-3 1-16-16,3 0-10 16,-5 0-2-16,1 0-1 15,-2 1-3-15,-1 9 0 0,-2 4 2 16,-2 5 4-16,-3 1 0 16,-1 5 2-16,-4 1-1 15,-2 2-4-15,5-1-2 16,-3 2 1-16,1-5 1 15,5-2-3-15,4-3-1 16,0-10 1-16,5 1-11 0,3-8-5 16,1-2-2-16,1 0 2 15,0-4 8-15,0-10 0 16,1-8-18-16,10-6 10 16,5-2-1-16,4-8 6 15,3 4-32-15,2 4-80 16</inkml:trace>
  <inkml:trace contextRef="#ctx0" brushRef="#br0" timeOffset="94306.393">16818 10153 432 0,'2'-11'40'0,"-1"-2"-29"16,3 3-11-16,-1-1 6 16,3 0 0-16,0 4-2 15,-3-2-3-15,1 2-2 16,1-2-5-16,-3 0-3 0,3-1-4 16,-2 1 4-16,-2-4 0 15,1 2 5-15,-2 3 1 16,0-5 4-16,0 4 2 15,-6 2 9-15,-1-2-4 16,-4 2 3-16,3 0-4 16,-5-1-4-16,-1 2-2 0,-3 2 0 15,0-3-3-15,-3 3-2 16,-2 1 0-16,-4-1 3 16,-2 4-2-16,-3 0 3 15,-1 0 0-15,-2 4-1 16,-4 3 1-16,3 2 0 0,-3 1-1 15,4 1 1-15,-3 2 0 16,2-1 2-16,-1 2 1 16,0 1-2-16,-1 1 0 15,1 2 0-15,-3 1 1 16,4 2 1-16,1 3 2 0,-4 2-3 16,4 1 1-16,0 6-2 15,0-1 1-15,2 3-1 16,0 1 1-16,4 1-1 15,0 2 0-15,2 1-1 16,1 1 0-16,3 0 0 16,1 0-2-16,1 1 2 0,4 2 1 15,0-4-1-15,1 3 1 16,3-1-2-16,1-2-1 16,0 0 7-16,4-1 0 15,4-2 1-15,1 2 1 16,2-1-5-16,0-1-1 0,0 1-1 15,7-1 2-15,3-3 5 16,3 0-1-16,0 0-4 16,1-4 1-16,2 2 1 15,4 1-1-15,2-3 0 0,1 0-2 16,2-1-1-16,5 1-1 16,1-1 2-16,3-4-1 15,0 0 1-15,6-2-2 16,3 0 1-16,0-4-1 15,2 1 1-15,1-2 0 16,3-1 0-16,2-4 0 16,0 0 0-16,2-2 2 0,2-6-3 15,1 0 2-15,4-3-1 16,-1-2-2-16,-1 0 0 16,5-4-2-16,3-4 2 15,-4-6-1-15,3-1 3 16,1-5 0-16,1 1 0 0,-1-6 0 15,-5 0 0-15,0-4-6 16,-5-1 1-16,-2 0 7 16,-4-6 3-16,2-2-1 15,-3 1-2-15,-3-4-2 0,3-2 1 16,-3-2 1-16,0 1-5 16,-5-3 2-16,-6 1-2 15,-2 0-3-15,-6-1 3 16,-2 3 3-16,-9-1 1 15,0 2 1-15,-5 0 1 16,0-1 0-16,-7-2 2 0,-1-1 3 16,-1 3-3-16,-2-1 2 15,0 1-2-15,-5 0 4 16,-7 2-1-16,0 3-7 16,-6 0-9-16,-2-1-3 15,-5 1-1-15,-5 1 3 0,-3 0-1 16,-2 2 9-16,-7 0 1 15,-3 0 2-15,-2 2 2 16,-1-1 6-16,-4 1-3 16,-4 0 5-16,1 2 0 0,-6 1-5 15,-6 3 0-15,-5 4-4 16,-5 7-3-16,-9 6 1 16,-9 7-2-16,-10 4-11 15,-15 22-15-15,-14 16-36 16,-17 10-89-16</inkml:trace>
  <inkml:trace contextRef="#ctx0" brushRef="#br0" timeOffset="96634.4764">16375 10353 331 0,'-8'2'66'0,"-1"-1"-56"15,2-1-7-15,0 2 2 16,5-2-2-16,1 2-3 16,1-1-5-16,0 1-38 15,0 0-9-15,7 0 22 16,1-2 32-16,4 0 5 0,0 0 0 16,2 0 4-16,2-9 14 15,-2-2-4-15,5-3 3 16,-4-2-6-16,4-2-5 15,-3-2-4-15,-3-1-3 16,-1 1 2-16,-1-1 1 0,0 0 0 16,-5-2-1-16,2 1 3 15,-1 0-4-15,-1 3-4 16,-5-1-1-16,3 4-2 16,-4 0 2-16,0 4 3 15,0 1 0-15,-2 2 3 16,-7 4-1-16,-7 1-11 0,-3 4-3 15,-7 0 7-15,-1 0-2 16,-3 9 2-16,1 4-1 16,4-1 0-16,3 2 0 15,6-3-2-15,9 2-46 16,5-6-41-16,2-6-77 0</inkml:trace>
  <inkml:trace contextRef="#ctx0" brushRef="#br0" timeOffset="97290.6804">16506 10675 369 0,'-2'0'72'0,"-3"0"-61"0,1 0-8 15,2 0-1-15,2 0 3 16,0-3-4-16,0 1 1 15,0-4-12-15,2 0-2 16,9 3 8-16,1-3 2 16,4 3-2-16,4-1 1 0,3 2-2 15,-1 2 0-15,3 0-3 16,0 7 2-16,-4 4-2 16,1 7 6-16,-3 5-6 15,-4-2-1-15,-6 5 6 16,-1 2 0-16,-8-2 2 15,0 3 2-15,-12-1 3 0,-5-3 7 16,-3 4-2-16,-4-4-2 16,3-4 2-16,3-5 8 15,1-2 4-15,7-5-9 16,3-4-10-16,4-3-2 16,3-2-20-16,0 0-49 0,5-7-102 15,4-7 24-15</inkml:trace>
  <inkml:trace contextRef="#ctx0" brushRef="#br0" timeOffset="98087.5081">16444 10590 285 0,'-10'0'41'0,"-1"0"-20"0,0 0 3 15,4 0-1-15,-1 0-8 16,3 0 1-16,3 0-8 15,2-2-5-15,0 2-5 16,0-4 0-16,2 0 8 16,11-2-15-16,1-3 6 0,8-2 4 15,-3 0-2-15,8-2 2 16,-2 5 1-16,3 3-2 16,0 1 0-16,-1 4 0 15,4 0 0-15,-2 11 0 0,0 5 0 16,-1 1-14-16,1 5-11 15,-6 1-16-15,-1 5-13 16,-9-1-15-16,-1 3 15 16,-10 3 48-16,-2 1 9 15,-6-2 33-15,-9 1 27 0,0 0-25 16,-5-3 5-16,0 0-2 16,4-3-4-16,1-4-12 15,5-3-13-15,-1-1-9 16,4-4-2-16,3-3-1 15,0-3-2-15,4-2-22 16,0-2-38-16,0-5-61 0,0 0 1 16</inkml:trace>
  <inkml:trace contextRef="#ctx0" brushRef="#br0" timeOffset="98899.9371">16649 10630 73 0,'-14'6'290'0,"0"-5"-262"16,-3 2-23-16,1 0-5 0,5 1 5 16,2-2 1-16,2-1-3 15,2-1 0-15,5 2-2 16,0-2-2-16,0 0-8 15,11 0 3-15,4 0 9 16,11 0 1-16,1 0-2 16,7 0-4-16,1 0-7 0,4 5-16 15,0 6-6-15,-3 3 5 16,-2 4 15-16,-2 6 6 16,-3 2-15-16,-9 4-1 15,-6 4-2-15,-9 4 12 16,-5-3 11-16,-9 7 9 15,-10-2 31-15,-8 2 16 0,-3-4-9 16,-9 7-16-16,2-6-10 16,-2 1-9-16,1-3-7 15,4-3-2-15,7-7-3 16,9-7-1-16,11-12-21 16,7-8-72-16,7-16-122 0</inkml:trace>
  <inkml:trace contextRef="#ctx0" brushRef="#br0" timeOffset="99524.901">16268 10622 204 0,'0'0'109'0,"0"0"-66"0,10-4-41 16,2-3 12-16,0-2 0 15,5 0-10-15,-2 0-2 16,7 0-2-16,-2 1 0 16,1-4 2-16,5 0-3 15,-3 1 1-15,2-4 1 16,1 0-1-16,-4 1 2 0,0-2-1 15,0-4 4-15,-5 3 13 16,2-1 1-16,-5-2-3 16,1 2-6-16,-7-3-2 15,4-1 6-15,-7 1-2 16,0-2-5-16,-1-2-2 0,-4 0-1 16,0-2 0-16,0-2-2 15,-2 3-2-15,-7 1 0 16,-4 0-1-16,-3 4 1 15,-7 1-16-15,-4 4 12 0,-5 3-1 16,-2 6 5-16,-9 5 0 16,3 2 0-16,-3 6 0 15,-1 6 0-15,8 6-13 16,1 4-44-16,2-3-8 16,5-3-60-16</inkml:trace>
  <inkml:trace contextRef="#ctx0" brushRef="#br0" timeOffset="115540.004">16170 10821 185 0,'-2'0'100'15,"2"0"-141"-15,0-7-57 16</inkml:trace>
  <inkml:trace contextRef="#ctx0" brushRef="#br0" timeOffset="116571.187">15316 16434 353 0,'-19'-10'50'0,"3"-4"-17"16,3 3-6-16,4 0 1 16,5 3-11-16,1-2-9 15,3 2-6-15,0-2 3 0,0 2-3 16,7-2-4-16,4 2 0 15,3 2 0-15,3 1 2 16,5 3-1-16,2 2 0 16,6 0 0-16,4 0 0 15,3 9 0-15,2 3 1 16,-1 3 0-16,-1-2-1 0,-1 0 0 16,-3 0 2-16,-5-2-8 15,-1-2-13-15,-3-2-10 16,-6 0-11-16,-2-5-20 15,-3-2-38-15,-4 0 2 0</inkml:trace>
  <inkml:trace contextRef="#ctx0" brushRef="#br0" timeOffset="116774.2639">15664 16172 404 0,'-12'-3'39'15,"-2"3"-8"-15,1 3-20 16,-6 17-10-16,-1 13-2 16,-4 12-2-16,-4 16 5 15,-5 18 0-15,-4 13 0 0,-4 13-1 16,-6 12-8-16,-5-1-66 16,-2-13-203-16</inkml:trace>
  <inkml:trace contextRef="#ctx0" brushRef="#br0" timeOffset="117946.054">8081 16442 488 0,'-10'-12'3'16,"0"-3"1"-16,4 1-7 15,6 0 8-15,0 1 1 16,0-1 3-16,6-1-6 0,8 3-1 16,6-2-2-16,7 5 0 15,5 4-2-15,5 2 1 16,4 3 0-16,5 0-2 16,-2 0-8-16,0 4-12 15,-7-2-7-15,-3-2-9 0,-5 0 4 16,-5-2 6-1,-9-4-17-15,-6-4-17 0,-6-2 51 16,-3 1 35-16,0-1 37 16,-6-1 1-16,-3 4-4 15,-3 1-15-15,-1 2-12 16,-1 4-13-16,2 2 0 0,2 9-7 16,-2 15-8-16,2 9-5 15,5 10 1-15,5 14 0 16,0 5-4-16,11 0-56 15,5-6-65-15</inkml:trace>
  <inkml:trace contextRef="#ctx0" brushRef="#br0" timeOffset="118602.2552">12520 16337 410 0,'-28'-17'86'0,"-2"-1"-60"0,3 0-16 15,0-1-8-15,3-1-1 16,7 5 0-16,0-2 1 16,5 5 1-16,2 1-4 15,5 4 1-15,0 2 0 0,3 3-4 16,2 2-2-16,0 2-27 16,2 10-4-16,5 6 36 15,4 0 2-15,0 4-28 16,1-3-16-16,-1-3-5 15,0-4 3-15,-6-5 12 0,2-1 25 16,-3-2-3-16,-4-4 2 16,0 0 28-16,0 0 42 15,0-10-33-15,-8 3-18 16,0-5 11-16,-3-1 14 16,-2 5-19-16,1-2-11 15,-3 6-3-15,3 4 6 0,0 2 3 16,0 17-8-16,-2 7-8 15,1 12 2-15,-1 12 4 16,4 5 0-16,-5 8-24 16,6-5-43-16,0-2-123 15</inkml:trace>
  <inkml:trace contextRef="#ctx0" brushRef="#br0" timeOffset="119445.9476">17344 16292 551 0,'0'-14'32'0,"0"-2"-16"16,0-1-11-16,0 2 3 16,0 0-3-16,0 5-2 0,0 1-4 15,0 3 0-15,0 3-3 16,2 3-7-16,5 0 0 15,0 0 3-15,2 1 5 16,0 5 1-16,1-2 0 0,-3 0-5 16,-2 0 0-16,0-2 5 15,-2-2-1-15,-1 0-5 16,2 0 1-16,-4-7 0 16,1 0-7-16,2-3-6 15,-3 4 3-15,0 0 4 16,0-1 5-16,0 4 1 0,0-1 0 15,0 2 5-15,-6 2 2 16,-1 0 7-16,-7 0 1 16,-3 6 0-16,-2 10-6 15,-4 7 2-15,-3 6 7 16,3 4 2-16,1 1-4 16,3-1-5-16,4-3-3 0,6-7-1 15,4-9-6-15,2-9-8 16,3-5-3-16,0 0 17 15,8-8 5-15,3-8 0 16,2-6-3-16,-1-4-1 0,1 2 13 16,-4 5 1-16,-4 2-3 15,-1 7-1-15,-1 5 5 16,-3 2-2-16,0 3-4 16,0 10-10-16,0 9-10 15,0 2 10-15,0 7 2 0,0 4-1 16,3-4 0-16,11-1-17 15,7-13-45-15,6-12-108 16</inkml:trace>
  <inkml:trace contextRef="#ctx0" brushRef="#br0" timeOffset="119977.1813">20109 16302 377 0,'6'24'70'0,"2"-6"-65"16,4 1-4-16,0 5 8 15,3 1 8-15,0-3-9 16,0-2-6-16,-2-5 0 15,-3-5-3-15,-2-5-2 0,-3-2 2 16,-1-3 2-16,-1-12 4 16,1-5 12-16,1-7-14 15,3-8-2-15,-3-3 0 16,0-4 3-16,-1 3 6 16,-4 0-3-16,0 6 1 0,0 6-4 15,0 9 1-15,-9 8 6 16,-9 7-6-16,-6 18-6 15,-8 24-5-15,-9 23 3 16,-12 17-3-16,-8 12-5 16,-7 4-42-16,-2-16-253 0</inkml:trace>
  <inkml:trace contextRef="#ctx0" brushRef="#br0" timeOffset="124164.8899">14035 10714 175 0,'0'-6'95'0,"0"-2"-62"15,0 1-12-15,0-4 3 16,0 3-3-16,0-4-13 16,2 4-1-16,-1 1 1 15,-1 0-4-15,4 1 1 0,-4 4-5 16,3 0-2-16,1 2-3 15,1 0-1-15,3 6 2 16,-1 5 0-16,0-1 3 16,2 5-4-16,0-1-3 15,0 2 0-15,-2-2-7 16,0 0 2-16,2-1 6 0,-3-1-16 16,-5-3-13-16,1-1 28 15,-2-4 7-15,0 0 3 16,0-2 15-16,0 0-4 15,0-2-2-15,0 0 1 16,0 0 4-16,0-4-6 0,0-4-20 16,0-3 9-16,0-1 30 15,0-1-23-15,0 3 2 16,-2 0-6-16,1 6 3 16,-5 0 25-16,-3 4-5 15,4 3-19-15,-2 10-10 0,-2 2 1 16,1 8 1-16,3 2 2 15,0-1 0-15,3-3 0 16,2-1 0-16,0-10-1 16,2-4-7-16,8-6-11 15,1 0 9-15,2-11 7 16,1-5-6-16,-1-1 2 0,-6-2 8 16,1 1 0-16,-3 3 8 15,-4 1 16-15,1 6-1 16,-2 1 4-16,0 3 4 15,0 2-2-15,0 2-11 16,0 0-11-16,0 0-6 0,0 0-1 16,0 0-1-16,0 0-3 15,0 0-3-15,0 0-1 16,0 2-5-16,4 9-15 16,3-3 14-16,1 4-30 0,7-6-43 15,-1-6-149-15</inkml:trace>
  <inkml:trace contextRef="#ctx0" brushRef="#br0" timeOffset="128336.8239">8159 16499 373 0,'-3'2'26'0,"-10"-2"5"16,11 0-15-16,0-2 3 15,2-3 0-15,2-5-16 0,13-5-4 16,7-5 2-16,12-10-2 15,12-9-21-15,11-13-33 16,10-7-21-16,4-5-59 16</inkml:trace>
  <inkml:trace contextRef="#ctx0" brushRef="#br0" timeOffset="129039.898">12196 16333 430 0,'0'0'43'16,"0"0"-17"-16,3-11-18 16,6-9 5-16,9-9-12 15,11-13 8-15,10-11-1 16,12-12-1-16,10-2-5 16,9-6-3-16,6-2-7 0,2 3-28 15,-6 5-54-15,-5 1-87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04:07.6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3844 6120 361 0,'9'-13'24'0,"0"1"-13"15,-1 1-8-15,-1 2 9 16,-1 4-1-16,-2 0-8 16,-1 3-2-16,-3 2-1 15,0 0-3-15,0 2-11 16,-12 11 9-16,-4 7 10 0,-4 5-3 16,-7 5-4-16,-1 5 0 15,-3 4 2-15,2 2 1 16,4 5 1-16,1 2-2 15,5 2 3-15,1 0-1 16,4 0-1-16,1-2 1 0,4-1-2 16,0-5 0-16,0-1 0 15,0-3-2-15,2-2-8 16,0-3 0-16,2-2 4 16,1-5 5-16,0-2 0 0,4-5 1 15,0-3-1-15,0-1 1 16,0-2-1-16,0 2 1 15,4 0 5-15,2 0 6 16,1 0-1-16,-2-1-4 16,2-1-5-16,3-3 0 15,-5-3-1-15,-2 1 3 0,1-5-1 16,-3 1-2-16,1-1-3 16,-2-3 2-16,0 0 5 15,0 0-2-15,0 0-4 16,0-3-27-16,0-1 2 15,0 1-11-15,0-1 28 16,0 2 10-16,0 2-2 0,0 0 1 16,0 0-11-16,0 9 16 15,0 0-3-15,0 5 0 16,5 2 1-16,-1 4 3 16,2 3 1-16,-2 4-4 0,1-2 1 15,-2 3-3-15,-1 3 0 16,-2-1 1-16,0-2 0 15,0 3 8-15,-4-4-8 16,-4-1-3-16,-2 0 4 16,1-5 0-16,1-2-1 15,0-2 3-15,3-7 4 0,1-3-2 16,2-3-1-16,2-2-3 16,0-2 1-16,0 0 8 15,0 0 2-15,0-4-7 16,0-3-6-16,0-2 4 0,0 0 3 15,0 0 0-15,4 2 1 16,1 0-1-16,0 1 0 16,1 5-1-16,-2 1-2 15,3 0-2-15,-2 5-6 16,3 9 6-16,-3 8-2 16,0 5 2-16,1 5-1 0,-3 7 0 15,2 8-1-15,-1 3 2 16,2 10 1-16,-1 4 0 15,0 8 2-15,1 3-2 16,2 1 4-16,2 1-3 16,6-4-4-16,2-2 0 0,6-3-1 15,4-6-13-15,3-3-21 16,0-5-65-16,-5-12-153 16</inkml:trace>
  <inkml:trace contextRef="#ctx0" brushRef="#br0" timeOffset="22030.1897">3959 10228 248 0,'6'-11'25'0,"-3"-1"3"16,6 3-10-16,1 1 2 16,3 1-10-16,1 4-1 15,1-2-6-15,-1-1-1 16,4 0-1-16,-2 3 0 0,-1-4-2 16,2 2 3-16,0-1 0 15,3-1 1-15,-1 0 1 16,3 0 1-16,2-2-3 15,3 2 1-15,-3 0 1 16,3 1 0-16,2 2 1 0,0 4 0 16,3-1-1-16,-1 1-1 15,4 0 0-15,5 0 0 16,1 0-1-16,2 0-1 16,3 0 0-16,0 0 0 15,1 0 0-15,1-2 3 0,1 0-3 16,0 0 1-16,0 1-1 15,4 1 0-15,1 0 1 16,1 0 1-16,6 0-2 16,0 0-1-16,6 0 2 15,-1 0-1-15,2 0-1 16,4 0 1-16,2 0-1 0,-4 0 0 16,1 0 0-16,2 0 1 15,-3 0-1-15,1 1 0 16,7 3 3-16,-3-1 3 15,8 0 0-15,3 0 2 16,2-1-2-16,4 1-4 16,-2 1 2-16,5 0-2 0,-2-3-1 15,-4 3 1-15,3-1 0 16,-4 1 1-16,-2-2 0 16,1 0 0-16,-6 1-1 0,1-1 0 15,1 0 0-15,-1-1-2 16,-1 1 1-16,3-2-1 15,1 2 2-15,0 0-2 16,-2-2 1-16,2 1 1 16,0-1-1-16,-2 0 1 15,-2 0-1-15,4 0 0 0,-1 0 0 16,0 0 0-16,3-3 3 16,1-2 0-16,0 0 1 15,2-1-4-15,0 0 1 16,1 3-2-16,-2 0 1 15,1-1 0-15,-3 2 0 0,-5 2 0 16,-3 0-2 0,0 0 3-16,-7 0-2 0,-1 2 0 15,-5 2 0-15,-2-1 1 16,-3 2-2-16,-5 1 2 16,-3-1-1-16,-2 2-1 0,-8 2-27 15,-11-3-30-15,-14-6-136 16</inkml:trace>
  <inkml:trace contextRef="#ctx0" brushRef="#br0" timeOffset="24342.6088">14979 10181 326 0,'0'0'18'0,"0"0"6"0,0 0-32 15,11 0 8-15,3 0 4 16,10 2 5-16,4 0-3 16,6 1 0-16,4 1-3 0,7-2-2 15,3 1 0-15,6-1 0 16,4 0-1-16,7 0 1 15,4-2 1-15,11 0 1 16,4 0 8-16,11 0-3 16,8-6 1-16,5 1-3 15,8-2-3-15,4 0-1 0,7 0-1 16,-1 1-1-16,8-1 2 16,-2-2 0-16,4 2 2 15,6-2 4-15,1 0 1 16,1 2-3-16,0 0 0 0,-1-2-1 15,-2 2-3 1,-7-1 1-16,-5 0 1 0,-11 1 3 16,-5-1 3-16,-7 3 1 15,-9 2 1-15,-4 1 4 16,-10 0-7-16,-6 2-4 16,-5 0-4-16,-5 0 1 0,-11 4-2 15,-3 1 0-15,-10 2 0 16,-8-1 1-16,-7 2-2 15,-7 3-13-15,-8 2-7 16,-6 1-13-16,-7-4-17 16,-12-10-85-16</inkml:trace>
  <inkml:trace contextRef="#ctx0" brushRef="#br0" timeOffset="26983.1442">25274 10355 292 0,'-17'0'86'0,"7"-8"-51"0,7-1 4 16,3 2-12-16,3 2-19 15,14-1-8-15,9 1 2 16,8 0 0-16,8 0-1 16,7 1-1-16,11 0-1 0,3 0-2 15,9 3 3-15,8-3 0 16,5 1 0-16,8-3 0 16,7 0 2-16,7-2-2 15,5-1 0-15,5-1 0 16,6 0 1-16,4 0 0 0,4-5-2 15,4 5 2-15,1-1-1 16,3 0 0-16,-3 5 0 16,1-2 0-16,-6 3 0 15,1 0 0-15,-8-1 1 16,-2 3-1-16,-6-1 4 16,-6 0 0-16,-7 2 0 0,-2 2-2 15,-12 0-2-15,-4 0 1 16,-8 4 0-16,-11 3-4 15,-8 1-13-15,-15 2-19 16,-10-1-21-16,-18 2-16 16,-9 3-13-16,-6-5-17 0,-20 1-15 15</inkml:trace>
  <inkml:trace contextRef="#ctx0" brushRef="#br0" timeOffset="27514.3498">26030 10657 371 0,'8'-11'20'0,"2"-5"1"15,0 3-7-15,4 0 3 0,-1 1-7 16,6 0-1-16,-2 6-5 15,7-3-1-15,1-1-1 16,6 4-2-16,6 0 1 16,8-1-2-16,3 0 1 15,10 2 1-15,1-2-2 16,8 3 1-16,2-1-1 16,4-3-4-16,4 4 2 0,4-2-3 15,4 1 2-15,2-1 2 16,8 1 3-16,4-1-2 15,3 3 1-15,4-2-2 16,2 1 3-16,-1-2-1 0,1 2 0 16,-4 0 0-16,-7 4 0 15,-2 0 0-15,-12 0 0 16,-9 0-16-16,-14 8-18 16,-5 2-41-16,-18-5-54 0</inkml:trace>
  <inkml:trace contextRef="#ctx0" brushRef="#br0" timeOffset="49591.5251">3634 11144 335 0,'-9'-11'13'0,"-4"3"10"15,4 1-4-15,1-3 1 16,-2 3-8-16,3 0-9 0,0 0-1 16,4 3-2-16,-1-1 2 15,2 3-2-15,1 2 0 16,1 0-10-16,0 0-8 16,0 0-3-16,0 4 17 15,0 2 4-15,5 2 1 16,0 5-2-16,0 1 2 0,1 4 0 15,-1 3-2 1,1 6 2-16,-3 5 0 0,-1 2 0 16,-2 4-2-16,0 2 1 15,-3 4-2-15,-9 2 1 16,0-2 0-16,-3 5 2 0,-2-1 0 16,-5-6 3-16,3 5 9 15,-3-6 1-15,2-4-4 16,1-2-4-16,-3-7-1 0,2-3-4 15,3-7 1-15,-2-6-1 16,2-1 2-16,2-8-2 16,1 1 0-16,4-4 4 15,2 0 4-15,4 0 1 16,1-7-4-16,3-4-4 16,0 0-1-16,0 3 4 15,8-3-4-15,1 2 2 0,6 2-2 16,-1 3-1-16,2 4 0 15,2 0 0-15,2 11-1 16,2 3 0-16,-3 5-2 16,-1 5-10-16,-2 2-3 0,-1 1 1 15,-3 4 3-15,-1 3 4 16,-5-1 9-16,-3 1-1 16,-1 7 1-16,-2 1 3 15,0 4-1-15,0 5 1 16,-5 3 3-16,-1 3-1 0,-2 0-2 15,1 4 2-15,1-3 8 16,0 0-5-16,1-1-2 16,3-2-3-16,-4-3 0 15,6-4 1-15,-2 0 16 16,2-5-10-16,0-6-4 16,2-4-3-16,6-4 2 0,1-5-3 15,5 0 1-15,1-5-3 16,-1-1 0-16,4 0-2 15,-1-2 1-15,3 0-6 16,0 0-13-16,-2-2-21 16,-5-5-65-16</inkml:trace>
  <inkml:trace contextRef="#ctx0" brushRef="#br0" timeOffset="50622.7439">9488 11480 101 0,'-11'3'24'0,"-4"1"-19"16,3 0-8-16,-6-3-84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05:31.3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25466 13989 264 0,'5'0'241'0,"0"-12"-217"16,-1-6-20-16,2 4-3 16,1-6 3-16,-2 2-2 15,-1-1 0-15,-2-3-1 0,-1 1 0 16,1-4-1-16,0-2 1 15,-1 2-3-15,3-5 1 16,2 0 0-16,3-6 0 16,1 2-4-16,2-2 5 0,-2-1-1 15,7 1 2-15,-3 0 1 16,0-1 0-16,-1 0-2 16,1-3 1-16,-1 1-1 15,1 2 1-15,-1-4-1 16,-1 0 2-16,0-1-1 15,0 3-1-15,0-4 0 16,-1 3 1-16,3-3-3 0,-2 2-2 16,3 1-2-16,2 3 4 15,4-1-3-15,-3 5 4 16,6 2 8-16,-2 3 2 16,3 5-3-16,-4 1 0 0,-1 4-1 15,-1 4-2-15,-4 2-3 16,4 2 1-16,-3 2-2 15,2 2 1-15,4 1 1 16,3 0-2-16,4 3 1 0,3 0 0 16,2 2 0-16,-2 0-2 15,2 0 1-15,-1 0 0 16,-6 0 0-16,-2 4 1 16,-6-1-1-16,0 1 2 15,-7-3 0-15,1 1-1 16,-6-2 2-16,1 2 0 0,4 2-2 15,-2-4 2-15,6 3 1 16,4-3-1-16,0 4-2 16,6-4 1-16,-4 0-1 15,3 0 1-15,-1 0-2 16,-2 0 2-16,-3 0-1 16,1 0 0-16,-3 0 1 0,2 0-1 15,1 0 0-15,-3-4-1 16,2 3-4-16,-2-3-5 15,0-2-11-15,-3 3-22 16,-3-2 1-16,-2-3-22 0,-4 1-66 16,-5-2-42-16</inkml:trace>
  <inkml:trace contextRef="#ctx0" brushRef="#br0" timeOffset="546.8212">25766 12661 162 0,'0'1'324'0,"0"-1"-279"16,0 0-35-16,0 0-12 16,0 0 4-16,5-1-3 15,6-1 0-15,5-4-2 16,2 3-14-16,0-3-3 0,9 1-1 15,0 0 7-15,2-1 14 16,-1 3 2-16,2-3-2 16,4 1 1-16,-6 2 2 15,7 1 4-15,-3-2 5 16,2 2-4-16,2 0-1 16,-2 1-4-16,5-1 1 0,4-2-2 15,4-3-1-15,3 2 0 16,0-2-1-16,4-4-8 15,-2 1-23-15,3 0-15 0,-8 0-4 16,1 1 30-16,-7 1 21 16,-2 3 1-16,-7 0 7 15,-3 3-9-15,-4 2-6 16,-5-1-32-16,-7 1-92 16,-5 0-15-16</inkml:trace>
  <inkml:trace contextRef="#ctx0" brushRef="#br0" timeOffset="953.0882">26240 12689 297 0,'-14'0'107'16,"1"0"-58"-16,6 0-20 16,3 0-5-16,4 0-5 15,0 0-7-15,0 0-5 16,11 0-15-16,5-4 4 16,7 1 3-16,6-2-1 0,3-3 1 15,7 3-2-15,2-4 4 16,6 0-1-16,-1-2 7 15,3 1 2-15,4-4 4 16,-1 1 2-16,1-3-3 16,-4 3-7-16,-2-1-3 0,-2 3-1 15,-7 4-2-15,-7 0-4 16,-3 4-5-16,-8-1-9 16,-2 2-3-16,-9 2-8 15,0 0-20-15,-6 0-43 16,-3 0-80-16</inkml:trace>
  <inkml:trace contextRef="#ctx0" brushRef="#br0" timeOffset="2468.6878">26413 12587 155 0,'-2'2'69'0,"-3"-2"-39"16,4 0-27-16,-1 0-3 15,-3 0-8-15,1 0-6 16,1 0-2-16,-1 2 2 15,3-2 4-15,-5 0 4 0,2 0-7 16,0 3-1-16,1 1-2 16,-1-1-16-16,3 1-22 15,1 2 41-15,0-1 42 16,0-2 0-16,0 3 2 16,0-4-9-16,0-1 2 15,0 1 3-15,0-2 19 0,0 0 0 16,0 0-1-16,0 0-4 15,0 0-8-15,0 0-12 16,0 0-11-16,0 0-14 16,0 0 2-16,0 0-5 15,0 0 6-15,0-5 1 0,0-6 2 16,0-2 4-16,0-6 11 16,0-4-1-16,0-4 2 15,0-5-11-15,-2-2-6 16,-3 0 0-16,0-4-2 15,3 6 2-15,-3-1 0 16,2 4-2-16,-1-1 2 16,1 0 0-16,-2 2-1 0,-2-2-3 15,-1 3 1-15,1-1 1 16,0 3 2-16,-4 0 3 16,4 4-1-16,0 1-2 15,0 0 2-15,-2 1 2 0,1 5 3 16,-1-1-1-16,4 1-1 15,-2 3 0-15,4 4 5 16,-4 0-1-16,6 6-3 16,-1-1-6-16,-1 2-1 0,1 0-2 15,2 9-9-15,-2 9 1 16,0 5 8-16,2 4 0 16,0 6 2-16,0 4 1 15,0 5 1-15,0 0-1 16,6 1-1-16,-1 4 1 15,3-3 5-15,-1 2-1 16,0 1-2-16,3-2-2 0,0-3-1 16,2-2 0-16,-3-7-1 15,-2-4 1-15,-1-6-2 16,1-7-5-16,-4-1-8 16,1-7-6-16,-3 0-8 0,3-1 2 15,-1-4-5-15,-3-1-24 16,0 0-9-16,0-2-26 15,0 0 14-15,-14 0 35 16</inkml:trace>
  <inkml:trace contextRef="#ctx0" brushRef="#br0" timeOffset="2718.6569">26181 12657 226 0,'-7'2'97'0,"3"-2"-54"16,1 0-17-16,3 0-2 15,0 0 3-15,0 0-6 16,0 0-4-16,1 0-14 0,6 0-3 15,5 7 3-15,3 0-5 16,1 5 2-16,2 3 5 16,2-3-2-16,-2 3 1 15,-2-9 7-15,-2 0 11 16,3-6 1-16,-3 0 9 16,1-12-5-16,2-8-16 0,0-7-7 15,-3-7-13-15,1-5-26 16,-1-6-16-16,0-5-19 15,-1 0-39-15,-1 0-122 16</inkml:trace>
  <inkml:trace contextRef="#ctx0" brushRef="#br0" timeOffset="3953.066">26810 12591 150 0,'-15'-6'37'0,"1"0"-16"0,1 2 3 15,0 0 3-15,2 0-12 16,-1 1-7-16,0 0-7 15,-1 1-6-15,-3-2-25 16,-2 4-7-16,2 0 31 16,-1 0 7-16,5 0 1 0,-1 0 10 15,6 2 9-15,2 2-13 16,1 1-9-16,4-2-13 16,0 3-14-16,0-4 4 15,6 1 11-15,2 1 33 16,4-1-4-16,0 3 2 15,2-3-6-15,2 1-3 0,0-3 24 16,1 3-10-16,3-4-7 16,-1 2-6-16,6 0-3 15,-1-2-4-15,5 0 0 16,-1 0-1-16,3-2-2 16,-2-4 0-16,3-1 1 15,0-2 0-15,-1 3-1 0,1-2 10 16,0 1 6-16,-1 0-3 15,-1-2 1-15,-1 4-3 16,0-1-3-16,-2 1 4 16,-1 0-2-16,1-1-4 15,2 1-2-15,-2 0-2 0,0-2-1 16,-2 3-2-16,1-2-9 16,-5 1-27-16,-3 1-2 15,-1 3-4-15,-4 1-10 16,-6 0 1-16,-3 0-22 0</inkml:trace>
  <inkml:trace contextRef="#ctx0" brushRef="#br0" timeOffset="6046.6663">26488 12696 229 0,'3'0'189'16,"-1"-9"-148"-16,1 2-26 16,4 0-13-16,3 1 0 15,-1 0-1-15,6-2-3 0,4 3-8 16,2 0-12-16,5-1 3 16,1 1 7-16,2 0 9 15,-1-3 3-15,3 3 2 16,-3 0-2-16,1 1 1 15,-2-1 3-15,1-1 0 16,0 1 3-16,2 0 1 0,-1 0 2 16,5 1-1-16,0 2-3 15,-2 0-1-15,4 0 1 16,-1 0 3-16,1 2-3 16,-2-1-1-16,0-1-3 15,0 2-2-15,1 0 0 0,3-2 0 16,-1 2 0-16,0-1 1 15,-1 1-1-15,1-2 0 16,-1 2 0-16,1-2 0 16,0 2 1-16,-3 0-1 15,2 0 0-15,-2 0 3 0,-2 0 3 16,1 0-5-16,-3 0-1 16,-1 0 1-16,2 0-1 15,-4 0 1-15,1 2-1 16,-2-2 0-16,3 0 1 15,-2 0-1-15,-5 0 1 16,2 0-1-16,-2 0 0 0,-5 0 0 16,0 0 1-16,-7 0 0 15,3 0 5-15,-4 0-3 16,-2 0 1-16,3 0 0 16,-4 0-1-16,1 0 0 15,2 0-1-15,1 0-2 0,-2 2 0 16,1-1 0-16,2 1-1 15,-2 0 1-15,-2-1 1 16,0-1-2-16,-2 0 0 16,0 2 0-16,-2-2 1 15,-1 0 0-15,2 2 0 0,-3-2 1 16,1 0-1-16,3 2 0 16,2 0 0-16,1 0 0 15,1 0 1-15,-1-1-1 16,1 3 0-16,1-1-2 15,-1 3 3-15,-1-3-5 0,0 1 1 16,-1 1-1-16,-2-1 2 16,2 1 0-16,-1 0 3 15,1 1-1-15,-1 1 0 16,1 0 0-16,0 2 1 16,0 0 1-16,0 1-2 15,2 3 0-15,-2-2-2 0,0 1-2 16,4 1-3-16,-4-2 5 15,0 1 2-15,3 2 0 16,-3-1-1-16,2-1 1 16,1 3 2-16,0 0-3 0,0 2 1 15,2-1 3-15,2-2-3 16,-1 4 0-16,1-2 1 16,0 0-1-16,0 0 1 15,0 0-1-15,-1-2 0 16,1 4 1-16,-1-2 5 15,1 0 0-15,-1 2-5 0,2-2 1 16,-3 0-2-16,3 2 0 16,-2-2 1-16,2 2-1 15,1 0 0-15,-1-2-1 16,-1 0 2-16,-2 0-1 16,1-2 0-16,1 0 1 0,-1 1-1 15,-1-1 0-15,5 2 1 16,-5-2 1-16,3 4-1 15,-3-3-1-15,2 4 1 16,-1-5-2-16,-1 3 2 0,2-2-1 16,-2 0 0-16,-2-1 0 15,2 0 1-15,0 0-1 16,-1-1 0-16,0 1-1 16,-1-1 2-16,1 2 0 15,2-4-1-15,1 8-1 16,-1-7 3-16,1 2-3 15,2 0 1-15,0 1 1 0,0-1 0 16,0-3 0-16,1 3-2 16,-2 0 2-16,6 0-1 15,-1 1-1-15,-1-1 4 16,3 0 1-16,-1 2-4 16,-1-2 1-16,0 1-2 0,0-3 2 15,1 0-1-15,-1 1-1 16,2-3 1-16,1 0 0 15,1 0 0-15,4-3-1 16,-3 1 1-16,4-3-4 16,1 2 6-16,1-2-2 0,-2-1 0 15,3 0 1-15,-2-2-1 16,3-1 0-16,-3 1 0 16,2 0-1-16,-1 0 0 15,-1-1 1-15,5-1-2 16,-5 2-4-16,-1-2 1 15,-2 0 3-15,-2 0 2 0,-7 0 1 16,0 0-1-16,-4 2 0 16,-1-2 0-16,-6 2 0 15,2-2 1-15,-4 0-1 16,1 1 0-16,-1-1 1 16,-1 2 0-16,1-2 2 0,-3 2-3 15,1 0 0-15,1-2-1 16,-3 2 1-16,2 0 0 15,-3-2 0-15,2 0 1 16,-2 0-1-16,0 0 1 0,2 0 0 16,-1 0 0-16,1 0 5 15,0 0-1-15,1-2 2 16,1-4 0-16,1 3-4 16,-3-6 2-16,3 2-2 15,1-1-2-15,3 1-1 16,-2-1 1-16,0-2-1 0,4 2 0 15,-4 1 1-15,-2-3-1 16,2 0 1-16,1 1 3 16,-4-2 4-16,3 1 0 15,0-2-2-15,0 0-3 16,1 0 1-16,-2-1-3 0,1 1 1 16,0 1-2-16,3-2 1 15,-5 1-1-15,2 0 2 16,2 1-1-16,-3-4 0 15,1 3 0-15,0 0 0 0,2 1-1 16,-1-4 0-16,-1 3 0 16,-2 2 0-16,2 2-4 15,0-4-6-15,-1 3-4 16,-1 4-6-16,-1 2-14 16,-3-6-27-16,-1 3-78 15</inkml:trace>
  <inkml:trace contextRef="#ctx0" brushRef="#br0" timeOffset="8593.3701">30190 13950 359 0,'-3'0'61'16,"-1"-3"-42"-16,1-7-16 0,-1 2-3 15,-1 1 1-15,-1 0 2 16,2-5-2-16,-1 6-2 15,-2-3-12-15,0-2-15 16,-1 2-14-16,1 0-21 16,4 2-21-16,-2 0 35 0,1 3 36 15,2-1 20-15,1 3 11 16,-1 0-15-16,-3-1 7 16,-3 1 1-16,1 2-6 15,-2 0-3-15,-2 0 1 0,4 0 3 16,-2 0 4-16,4 0-5 15,0 2-5-15,0 1-13 16,2 1-16-16,3-2 7 16,-2 0 15-16,2-1 5 15,0-1 34-15,0 0 39 16,2 0-9-16,6 0-8 16,-1-1-10-16,1-7-15 0,1 1-15 15,1-3-11-15,0 0-2 16,0-2 0-16,2-2-1 15,0-2-1-15,0-2 3 16,0-4-2-16,3 1 13 16,0-2 5-16,-1-2-2 15,3 1-3-15,-3-2-4 0,2-2-5 16,0 2 2-16,-1-6 4 16,0 5-1-16,2-2-1 15,-3 0-1-15,1 0-1 16,-3-1 0-16,1-2 1 0,1-1 0 15,-3-2 0-15,0 1-4 16,-1-2-2-16,-1 1 0 16,-1-2-1-16,1 1 0 15,-1-2 0-15,-1 1-2 16,1-2 1-16,-1-1-3 0,0 1-1 16,0-4-4-16,1 4-5 15,-3-4 3-15,-1 2 1 16,1 0 0-16,0-2 4 15,-3-1 5-15,3-1 2 16,0-2 2-16,-2 1 1 16,2-2-2-16,-1 0 2 0,-1 0-3 15,1 1-1-15,-1-3-2 16,2 0 0-16,-4 0-2 16,-1-1-4-16,0 0 3 15,0-1 4-15,0-2 5 0,0 0-2 16,0 0 0-16,0-6 4 15,0 5-2-15,0-5 1 16,0 0-2-16,0 2 1 16,0-3 2-16,2 2-1 15,0 0 4-15,1 0-4 16,1 1-2-16,-1-3-2 0,-1 2 1 16,0-3-1-16,1-1-1 15,1 1 0-15,-3-4-2 16,4 3-5-16,-2-2-1 15,-1-1 3-15,2 5 3 0,-1 0 1 16,-1-1 1-16,0 1 0 16,-1-1-1-16,-1 1 1 15,0 0 0-15,0 1 1 16,0-3-1-16,0 3 1 16,0 1 2-16,2 0 0 0,0-2-2 15,3 4-2-15,-3 0-3 16,6 0-8-16,-3 1-1 15,2 1 10-15,0-2 3 16,1 0 1-16,0 0 3 16,1 3 3-16,4-2-1 15,-1 2-2-15,-1 0-4 0,2 3 0 16,1-1 1-16,1 2-1 16,-3 2 0-16,3 2 0 15,-1 1 0-15,-2-1 1 16,3 3-1-16,-1 2 0 15,2 0 1-15,0 1 1 0,1 5-1 16,1-3 0-16,1 6-2 16,0 0 1-16,-2 2 1 15,3 1-1-15,-2 1 0 16,1 1 1-16,-2 4-2 16,0 0 2-16,2 3-2 0,-2 2 0 15,2 2 2-15,-1 1-2 16,-1 5 0-16,2-3 1 15,-2 5-1-15,1 2 2 16,3 1-2-16,-4 5 2 16,3 0-2-16,-1 0 0 15,3 4 0-15,2 4 0 0,-1 5-2 16,3 1 2-16,-4 1-2 16,3 2 3-16,-1 1 0 15,1 4 0-15,0 3-1 16,0 1 1-16,0 4 0 15,2 1 0-15,0 1 1 0,4 4-1 16,-2 1-1-16,0 3 2 16,1 0-1-16,2 5 0 15,1 2 0-15,-1 3 0 16,-2 5 0-16,3 4-1 16,1 3 1-16,-4 4 0 0,4 6 0 15,-3 4-4-15,-1 0-6 16,1 5 4-16,-2-2 1 15,-2 3 4-15,0-3 1 16,0 6 0-16,-5 0 0 16,6 3-1-16,-3 5 0 15,0 3 1-15,-1 2-2 0,-3 2 1 16,0 3 2-16,0 2-2 16,-4 0 1-16,0 4 0 15,0 1 0-15,0-2 0 16,-4 3-3-16,4-4-2 0,-1 1 1 15,0-2-2-15,3-3 3 16,0-1 3-16,1-4 1 16,-4-2 0-16,5-1 1 15,3 1 6-15,1 0-2 16,1 1-1-16,2-1-1 0,-1 4-2 16,0-2-1-16,0 0-1 15,0-1 1-15,-2-1-1 16,-2-3-1-16,-1-3 3 15,1-2-2-15,-1-4 0 16,-1-7-1-16,-1-1 2 0,0-2-1 16,3-2 1-16,-5 0-2 15,-1-4 5-15,2-1-4 16,-1-2 1-16,-1-7-1 16,2-2 0-16,-2-5 0 15,3-2-1-15,-1-5-11 16,-2-3-8-16,0-5-20 0,-3-6-32 15,-6-10-54-15,-5-13-159 16</inkml:trace>
  <inkml:trace contextRef="#ctx0" brushRef="#br0" timeOffset="10718.2373">25978 12793 237 0,'-8'-6'76'0,"5"1"-15"15,1 1-25-15,0 3-6 16,2-1-8-16,0 0-10 15,0 0-7-15,4 0-8 16,3 0 1-16,2 1-1 16,5-1-5-16,8 0 3 0,2 0 5 15,6-1 1-15,8-3 0 16,6-1 4-16,5 0 1 16,7 2-3-16,2-4 0 15,0 2 0-15,-1 2-2 0,1 1-2 16,-9 2-1-16,-1 2-27 15,-6 0-46-15,-15-4-65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05:49.7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8191 6215 201 0,'4'0'21'0,"-2"-6"4"16,3 2-10-16,5 1 1 0,0-1-3 16,4 1-6-16,1 1 5 15,5 2-6-15,1 0-1 16,1 0 0-16,5 0-4 16,0 0 0-16,1 0 1 0,7 0-2 15,2 0 0-15,4 0 0 16,6 0 0-16,1 0 0 15,4 0 0-15,1 0 0 16,3-2 0-16,0 0 0 16,0 1 0-16,2-5 0 15,6 2 0-15,-1-1 1 0,3-2 6 16,5 0-5-16,2-2-1 16,3 2 1-16,1 0-1 15,2-4 0-15,0 2-1 16,4 2 0-16,1-4 0 15,0 4 0-15,6-1 0 0,0 0 0 16,1 3 0-16,1-2 1 16,0-2-1-16,-1 3 2 15,-1-1-2-15,-2 0 0 16,2 2 0-16,-2-1 0 0,-2 1 0 16,-2 2 0-16,1 1 1 15,0 0 0-15,-3 2-1 16,-3 0 0-16,-2 0 1 15,-1 0 1-15,-3 0-1 16,-3 0 0-16,-1 0 3 16,-1 0 0-16,-4 0-2 15,3 0 1-15,-3 0-2 0,-3 0 0 16,0 0-2-16,-3 0-2 16,-2-4 0-16,-4 1 5 15,-4 1-3-15,1 2 2 16,-5 0 0-16,-6 2-7 15,-9-2-114-15</inkml:trace>
  <inkml:trace contextRef="#ctx0" brushRef="#br0" timeOffset="5546.4819">23230 14218 323 0,'0'7'58'16,"0"-6"-50"-16,0 2-18 16,2 0-35-16,4 2 4 15,1-3 35-15,2 0 5 0,-2 0-4 16,0-2 27-16,4 0-6 15,-4 0 8-15,-2-2 2 16,0-2 3-16,1-3-2 16,-2 0-9-16,-1-3-2 15,-1-2 1-15,2-3-4 0,3 0-3 16,1-4-3-16,0-3-4 16,4-1-1-16,2-2 3 15,-1-5 0-15,4-1 2 16,0-4-4-16,2-3-1 15,-4 1 4-15,6-4-2 0,-1-2 2 16,-3 2-3-16,5-4-2 16,0 2 1-16,-1-1-2 15,-1-1 0-15,2-2 1 16,-3 3-1-16,1-2 0 16,0 0 0-16,-1-1 0 15,3-2 0-15,0 3 1 16,-1-1-1-16,2 0 0 0,-3 1-1 15,-2 2 1-15,0 1-1 16,-4 1 2-16,-1 2 0 16,-2 0 0-16,-1 3-2 15,0 1 2-15,4 2-1 0,-1-1 0 16,4 2-1-16,5 3-4 16,1-2-1-16,5 1-2 15,4 1-2-15,2 2 1 16,0-1 0-16,0 1 2 15,3 1 0-15,-3 0 6 0,4 2 1 16,-3 2 0-16,2 2 0 16,-1 1 0-16,2 2 0 15,-1 4 0-15,3 1 0 16,1 1-2-16,2 1 2 16,4 2-1-16,1 2-1 15,3 0-8-15,-1 1-5 0,0 3 5 16,-1-1 2-16,-3 3 3 15,1 1 4-15,-2 0 0 16,-2 0 1-16,2 0 0 16,0 0-1-16,0 1 1 15,0 5 2-15,1 3-2 0,1 0 0 16,-4-1 0-16,3 5 0 16,-4-1 1-16,-3 1-2 15,-3 1 2-15,-1 2 2 16,-3 2 1-16,-1 3 3 15,0-1 2-15,-1 3-3 0,1 2-1 16,-4 2 2-16,2 1-2 16,2 3 0-16,-4-1-2 15,2 3-2-15,-2 0 2 16,0 6-2-16,-2-1-1 16,-1 3 0-16,-2 5 0 15,0-1 0-15,0 2 1 0,-1 3 0 16,1-3-2-16,-1 0 2 15,0-1-1-15,3 1 0 16,0-1 0-16,-3 0 0 16,2-3 0-16,-1 3 1 0,1-6-1 15,1-1 4-15,-3 0 1 16,2-1-2-16,-2-1 0 16,2 3-1-16,0-5 3 15,-1 1-1-15,3 1-1 16,0-3 0-16,4-2-1 0,2-2-1 15,-1 1 0-15,4-4 0 16,0-2-1-16,2-2 1 16,-2-2 0-16,0-3-1 15,-2 2 2-15,0-4-3 16,2-2 3-16,0 2-1 16,3-5-2-16,-1 1 3 15,3-3-2-15,2-2 1 0,1-1-1 16,1-1 2-16,2-5-1 15,-4 0 0-15,0 0-1 16,-1-5 0-16,0-6 0 16,-5-2-1-16,-1-3 0 0,-5-2 0 15,-2-3 0-15,-3-2 2 16,-3-2-1-16,-1-2 1 16,-2-3-1-16,-1 0 1 15,2-4-2-15,-2-2 3 16,0-3-3-16,-3-2 1 0,2-2 1 15,-2-2-1-15,1 1 0 16,-3-1 0-16,0 1-1 16,-2-3 1-16,-1-2 0 15,2-1-2-15,-2-1 1 16,1-2 1-16,-1-2 1 0,4-2 0 16,-1-2 1-16,2 2 2 15,-1-4-2-15,4 2 1 16,-3-3-1-16,1 1 0 15,2-1 1-15,0-3-2 16,0 1 1-16,3 0 0 16,-4 1-2-16,4-2 1 0,0 2-1 15,-4-2 0-15,4 3 1 16,-2 2-1-16,0-2 0 16,2 0 1-16,-3 2-1 15,3 1-1-15,-1-3 1 16,2-1 0-16,-3 3 1 0,1-2-1 15,-1 1 0-15,1 0 1 16,-5 2 0-16,2 2 2 16,-2 2 0-16,1 1-1 15,-1 0-1-15,3 4 3 0,-2-1-4 16,0 1-2-16,3 0 4 16,-4-2-4-16,2 3 2 15,1-1 0-15,-2 3-2 16,0 1 1-16,-3-3 0 15,3 5 1-15,-3-2 0 16,-3-1 0-16,4 4 1 16,0 1 2-16,-1 1-1 0,1 2 0 15,1 3-2-15,2-2 0 16,-2 1 0-16,1 1-2 16,-1 1 2-16,-1-1 0 15,-1 0 2-15,-3 4-2 16,4 0 0-16,-4 1 0 0,0 3 0 15,2-2 0-15,-1 3 0 16,3 2 0-16,-2-2 0 16,-1 4-2-16,4 0 2 15,-2 2 0-15,2-1 0 0,-3 4 0 16,1 2-2-16,3 0 2 16,-3 1 0-16,3 3-1 15,1 4 0-15,2-2-1 16,1 5 1-16,1 3 1 15,2 2-1-15,1 0-1 16,2 4 1-16,2 9-1 0,0 2 1 16,4 7-1-16,-2 3 1 15,1 3-5-15,1 6-4 16,-2 0 2-16,-2 2 4 16,1 3 1-16,-2 0 3 15,2 3 0-15,-1-2 0 16,1 5 0-16,1 4 0 0,0-2 0 15,0 3 0-15,0 4 0 16,5 3 0-16,-4 2 0 16,2 1 1-16,-1 3-1 15,-1 0 0-15,3 4 0 0,-3 1 0 16,4 1 1-16,0 2-1 16,0 1 2-16,5 3-2 15,0 0 1-15,4 3 0 16,-1-1-1-16,0 5 0 15,-2 2 0-15,2 1 0 16,-1 3 0-16,-4-4 1 0,2 3-1 16,0 3 1-16,-2-2 2 15,1 4-2-15,-1 0-1 16,3 6 2-16,0 2-3 16,-3 0 1-16,1 2 1 15,-2-2-1-15,2-2 1 0,-1-6 1 16,-1 0 2-16,3-7 2 15,0-2 0-15,0-7 1 16,0-1-2-16,-5-4 0 16,-2 1-5-16,-3 0 0 0,-12 0-23 15,-14-8-42-15,-6-13-82 16</inkml:trace>
  <inkml:trace contextRef="#ctx0" brushRef="#br0" timeOffset="6905.7472">23315 13566 111 0,'-7'0'307'16,"3"0"-267"-16,-1-1-13 15,5-3-17-15,0 2-4 16,0 2-5-16,0 0-2 0,0 0 1 16,10 0-4-16,1 6 3 15,5 5 0-15,0-1 1 16,3 2 0-16,-4-1 0 16,4 2-2-16,-6-2-4 15,1-3 2-15,-2-1 1 16,-3 1 2-16,2-3 0 0,-2 2-11 15,-3 2 8-15,2-2 1 16,-1-1 1-16,-3-1 2 16,1 0 0-16,-3-2 0 15,1 0 0-15,-1-1 1 16,0-2 0-16,1 0 2 0,-2 0 0 16,1 0 9-16,0-5-2 15,-1-5-2-15,1 1-4 16,2-3-3-16,-4-1-1 15,0 4 1-15,1 0-1 0,-1 4 1 16,0 2 8-16,0 0 5 16,0 3-7-16,0 0-6 15,0 0-4-15,0 6-4 16,-1 6 3-16,-8 1 2 16,-1 1 2-16,0 2-1 15,-1 1 0-15,-2-5 0 0,5 2-10 16,-3 0 0-16,1-1 6 15,4 1 0-15,0 1-3 16,3-3 2-16,-1 2 3 16,3-1 2-16,1-1-1 15,0-1 0-15,0-4 0 16,0-3 2-16,0-1-2 16,0-3-1-16,0 0 6 0,0 0 5 15,0-7 11-15,0-4-11 16,0-1-2-16,0-4-2 15,-5 1 3-15,3-2-2 0,-1 2 1 16,-1 3 1-16,3 1-1 16,-1 2 0-16,2 2-4 15,-2 3-2-15,1 1 1 16,1 3 1-16,0-2 0 16,0 2 3-16,0 0 2 15,0 0-3-15,0-2-2 0,0 2-1 16,0 0 0-16,8 0-5 15,11 0-7-15,6-1 0 16,9-1 0-16,9 0-21 16,4-1-27-16,-1-6-94 0</inkml:trace>
  <inkml:trace contextRef="#ctx0" brushRef="#br0" timeOffset="8515.0307">23518 13465 284 0,'3'0'35'0,"-3"-3"-28"15,6 0-5-15,-5 3-2 16,3-1 2-16,-1 1-2 16,1 0 1-16,-2 0-1 15,4 0 0-15,-1 0-1 16,4 0-6-16,-2 0-2 0,4 0-2 16,-1 0 7-16,3 0 3 15,0 0 0-15,1-2 3 16,-3-3-3-16,0 1 1 15,-1-3 0-15,0 0 0 16,0 0 1-16,-3 0-1 16,-2-3 0-16,1 1 3 0,0-1 4 15,-3-3 2-15,-1 1 4 16,-2-1 9-16,0-3-5 16,0 2-5-16,0 1 2 15,-2 1 3-15,-3-2-7 16,-3 2-7-16,1 1 0 15,-2 1-3-15,-4 0-5 0,-2 0 2 16,-4 2-2-16,-2 1 2 16,-4 2 1-16,-2-1 1 15,-4 5 0-15,3-1-1 16,-3 2 1-16,-1 0 1 0,3 0 0 16,-5 3-1-16,2 5 1 15,-2 2 1-15,-2 1-3 16,-3 2 2-16,2 5 0 15,-1-2 0-15,3 5 1 16,-3 0 2-16,2 1-2 0,3 2 1 16,4-2-1-16,2-1 0 15,5 2 0-15,2 2 0 16,2 0 0-16,2 2-1 16,5 0 2-16,0 3 0 15,4 4 0-15,2-2 0 0,1 2-3 16,4 1 3-16,0 0-2 15,0 0 2-15,0-3 1 16,9 3-1-16,1-3 3 16,5-1-1-16,1 3-1 15,2-5-2-15,6 2 2 16,1-5-1-16,1 1 1 0,5-4 0 16,4-1-1-16,0-4 0 15,1-1 1-15,2-2 1 16,3-3 1-16,2 0-1 15,2-2-1-15,2-5-1 16,1 0-3-16,3-3 3 0,-3 0-2 16,7-2 0-16,-2 0 0 15,-1-6-1-15,0-1 0 16,2-4 1-16,-2-3 0 16,-3-2 0-16,-1 0 0 15,-1-4-1-15,-6-1-1 0,0-4-3 16,-5 0 2-16,-3-4 2 15,-5 1 1-15,0 0 1 16,-4-6-1-16,-2 3 0 16,-5-3 1-16,-4 1 0 15,0-2 0-15,-4 0 0 16,0-1-1-16,-7-3 1 0,1 2-1 16,-3-1 2-16,0-1 0 15,-10 1 1-15,-7 3 1 16,0 2-1-16,-5 2 4 15,-3 0 11-15,-4 4 1 0,-5 2-9 16,-2 3-6-16,-8 0-3 16,-4 4-1-16,-7 4 0 15,-8 4-3-15,-5 2-7 16,-10 5-2-16,-4 3 4 16,-6 0 1-16,-5 8-4 15,-1 9 0-15,-1 2-1 0,7 6 1 16,2 3 5-16,6 5-7 15,9 6-20-15,4 4-24 16,5 3-67-16,2-5-37 16</inkml:trace>
  <inkml:trace contextRef="#ctx0" brushRef="#br0" timeOffset="10140.0059">23478 13691 149 0,'-2'0'39'0,"2"0"-7"16,-3 0-10-16,3 0-6 15,0 0-10-15,-2 0 0 16,0 0 3-16,2 0-4 16,0 0-3-16,-3 0-2 15,1 0-1-15,-2-1-3 0,1 1 2 16,-1 0 4-16,2 0 8 15,-2 0 10-15,2 0-1 16,2 0-6-16,0 0-9 16,0 0-4-16,0 0-20 15,0 0-5-15,0 0 4 0,0 1-31 16,4 1 1-16,-2 0 10 16,-2 0 14-16,2-2 19 15,-2 1 11-15,0-1 22 16,0 0 14-16,0 0 3 15,0 0 23-15,0 0-13 0,0 0-14 16,0 0-16-16,2 0-6 16,-2 0-6-16,0 0-3 15,0 2-2-15,0-2 1 16,0 0 1-16,0 0-3 16,0 0-4-16,-4 0 2 15,0-2-3-15,1-3 2 0,-1-2 0 16,1-2 0-16,1-2-1 15,-1-1 3-15,-1-4 3 16,2 0 0-16,1-2-3 16,1-2 4-16,0 2-3 15,0 2 1-15,0-7 3 0,0 5 3 16,5 0-5-16,0-1-2 16,2 1-4-16,0 0 2 15,1 1-1-15,1-2-1 16,-1 2 2-16,2-1 2 15,-1-1 2-15,-2 2 0 16,0 2-1-16,1 2-2 0,-3 1-3 16,-4 2 2-16,3 2 1 15,-2 5-4-15,-2-3 2 16,1 4 1-16,-1 0-1 16,0 2-1-16,0 0 0 0,0 0-2 15,0 0 0-15,0 0-8 16,0 7-15-16,0 4 8 15,0 3-10-15,-7 4-22 16,-2-5-41-16,-2-1-84 16</inkml:trace>
  <inkml:trace contextRef="#ctx0" brushRef="#br0" timeOffset="10843.0782">23423 13450 195 0,'2'-3'54'16,"-2"-3"-3"-16,0 1-26 15,1-2-3-15,1 2-8 16,0-1-2-16,0-1-5 15,-1 0-3-15,1 3-3 16,-2-4 1-16,0 4-2 16,0-1 4-16,2 1 1 15,-2 1 0-15,0-1-3 0,0 1-1 16,0-1 3-16,0 0-1 16,0 1-1-16,2 1 3 15,-2-2-1-15,1 2-2 0,1-2-1 16,0 0 0-16,1 1 0 15,1-2-1-15,4 0-1 16,-1 0 2-16,0 0-2 16,-1 1 4-16,2-2-3 15,-2 3 2-15,-1 0 4 16,2 0 3-16,0-1-6 16,2 0 1-16,2 1-1 0,2-2-1 15,-1 4-1-15,0-2-2 16,0 2 2-16,-5 0-1 15,0 1 0-15,-2 0 0 16,-3-2 1-16,-2 2-1 0,0 0 0 16,0 0 0-16,0 0 0 15,1 0 2-15,4 0-2 16,0 3-2-16,0 5 2 16,4 1 0-16,0-1 0 15,4 3-1-15,-5-4 4 0,1 1-5 16,1-2 2-16,-3-2 0 15,-5 0 0-15,-1-2 2 16,1-2-2-16,-2 0 11 16,0 0 4-16,0 0-4 15,0 0-6-15,0 0-4 16,0 4 0-16,0-3-10 0,0 0-15 16,0 5-7-16,0-3-32 15,-3-3-65-15,-4 0-123 16</inkml:trace>
  <inkml:trace contextRef="#ctx0" brushRef="#br0" timeOffset="12296.2852">23295 13462 283 0,'-4'0'57'0,"1"-1"-13"0,1-2-15 16,0-3-13-16,0 5-12 15,1-3-1-15,1 3-3 16,0-1-4-16,0-1-8 16,0 2-5-16,0-3-8 15,0 1 15-15,5-1 2 16,2 1 7-16,1-2 2 0,2-1-1 15,-1-1 3-15,2 0 4 16,1 0-3-16,-1 1 1 16,0 1 0-16,-2-2-4 15,-2 3 2-15,-4 1 7 16,1 2 4-16,-1 1 3 0,-2-3-4 16,1 3-3-16,0 0-3 15,3 0-4-15,0 0-6 16,4 0 3-16,2 0 0 15,3 0 0-15,3 3-1 16,-3 1-9-16,2 0-14 16,2 0-20-16,-3 0-15 0,-3-2-57 15,-3 0-4-15</inkml:trace>
  <inkml:trace contextRef="#ctx0" brushRef="#br0" timeOffset="13202.5521">23634 13304 286 0,'-2'-14'54'15,"0"-2"-14"-15,2 0-9 16,0 2-15-16,0-2-10 0,0-2-3 15,8 2-2-15,1 0-1 16,-2-2-3-16,2 0-1 16,0 0 0-16,0-1 2 15,-2-1 1-15,-2 0 2 16,5 2 0-16,-3-2 4 16,2 0 6-16,-2 0 3 0,4 4-1 15,-6 0-4-15,-1 3-4 16,-1 4-2-16,-3 1-3 15,2 2 1-15,-2 2 0 16,0-1 0-16,0 3-1 16,0 1 0-16,0 1-3 0,0 0-12 15,0 0-16-15,-2 3-26 16,0 4-4-16,-3-1-37 16,2-2-47-16</inkml:trace>
  <inkml:trace contextRef="#ctx0" brushRef="#br0" timeOffset="13952.4896">23622 13406 283 0,'5'-6'62'16,"-2"-6"-25"-16,5-4-13 15,1 0-1-15,1-4-8 0,-1-1 0 16,3-2-6-16,-4 0-1 16,-1-2-1-16,3 2 3 15,-3-2 4-15,2-2-4 16,2-2-5-16,-2 1 4 15,3-2-4-15,3-2 0 0,-3-1-2 16,5-1-1-16,-4 2 0 16,0 4-1-16,0 1-1 15,-3 2 1-15,-3 5 2 16,1-1 1-16,-4 3-3 16,1 4 2-16,0-1-3 15,-3 3 1-15,1 1 0 0,-1 4-1 16,0-2 1-16,0 4-1 15,0-1-1-15,-2 1 2 16,0 2-1-16,0 1 0 16,0-2 0-16,0 1-1 15,0-1 0-15,0 3 2 16,0-1-1-16,0 0 0 0,0 0 1 16,0 2 0-16,0-2 0 15,0 2-1-15,0 0 0 16,0-2 1-16,0 2-2 15,0-1 1-15,0 1 0 16,0 0-1-16,0 0 0 16,0-2 1-16,0 2-1 0,4 0-7 15,3 0-13-15,3 0-10 16,7 0-6-16,2 0-3 16,3-2-59-16</inkml:trace>
  <inkml:trace contextRef="#ctx0" brushRef="#br0" timeOffset="16905.4445">8821 8014 237 0,'19'-6'70'0,"-1"-6"-49"15,3 1 0-15,6 1 14 16,2 1-20-16,3 0-6 15,4 2-4-15,6 2-4 16,4-1 1-16,6 2-2 16,4-1 0-16,3 2 2 0,6-3-2 15,-2 1 0-15,5-3 1 16,0 3-1-16,0-2 1 16,3 0-1-16,-2 0 0 15,3 2 2-15,0 2-2 16,0-3 1-16,5 1-1 0,2 0 1 15,2 0-1-15,1 2 0 16,3-2 1-16,5-2-1 16,0-1 0-16,-1 2 1 15,0-4-2-15,-1 0 2 16,-1 4 0-16,-3 0-2 0,3-2 1 16,1 2 1-16,-3-1 1 15,2 2 0-15,1-2-3 16,2 1 3-16,-2-1-1 15,3 3-1-15,1-4 1 16,1 1 2-16,3-2-3 16,0 2 0-16,1-1 0 0,3-2 1 15,-5 1-1-15,2 0 0 16,-2-2 1-16,-2 1-1 16,0-1 0-16,-1 0 1 15,0 0 2-15,1 3-3 0,-1-3 2 16,-1 2-1-16,2 2 0 15,-1-2 1-15,0 3 1 16,-1-1 0-16,-1 2 0 16,-2 0-2-16,-2 0-1 15,-2 1 3-15,-1 0-3 0,2 1 0 16,-3-1 0 0,-1 2 0-16,-3-1 1 0,0-1-2 15,-5 3 2-15,-2-1-1 16,-5 0 0-16,-3 0 0 15,-3 2 0-15,-1 0 1 16,2 0-1-16,-6 0 0 0,1 0 0 16,1 0-1-16,1 0 1 15,-2 0 0-15,0 0 1 16,-2 0 0-16,2 4 1 16,-5-2-3-16,-3 3 2 0,1-2-1 15,-2 1 0-15,-1 1 2 16,0-1-2-16,3 0 0 15,-2-1-1-15,0 1 2 16,1-1-1-16,0-1 0 16,0 3 0-16,-2-3 0 15,-1 1 0-15,-2 1 1 16,1-2-2-16,-2 2 2 0,-1-1 0 16,1 1-2-16,1-3 1 15,2 5 1-15,1-5-1 16,0 1 1-16,5 1 4 15,2-2-3-15,-1 3 2 16,-2 1 1-16,-1 5-3 0,-12-2-1 16,-19-8-69-16</inkml:trace>
  <inkml:trace contextRef="#ctx0" brushRef="#br0" timeOffset="19858.4365">24019 13476 1 0,'0'0'333'0,"1"0"-296"16,-1-2-26-16,2-1-8 16,-2 1-2-16,0-2 0 15,0 1-1-15,0 2-2 16,0-1-7-16,0 1-4 15,0-1 10-15,0-2 4 0,0 2 2 16,0-1 9-16,0 0 1 16,0-1 3-16,0-2-5 15,0 1-2-15,0-2-4 16,0 3-2-16,-3-3-2 16,-3 0-1-16,-3 0 2 0,0 0-2 15,2-3 0-15,-3 2 0 16,0 1 0-16,0-2 2 15,1-1 1-15,-2-2 1 16,0 2-2-16,-1 0-1 16,-6-3-1-16,-1 1 1 15,-2 1-1-15,-2-2-1 0,-4 2 1 16,0-1 0-16,0-1 0 16,-2 2 0-16,0-3 0 15,0 0 0-15,1 2 0 16,-2-2 1-16,-5 1-2 15,1 1 2-15,-4 3-2 0,1 1 2 16,-1 5-2-16,3 2 1 16,-2 1 0-16,3 0-1 15,0 1 0-15,2 6 1 16,-1 2-3-16,1 2-1 16,-2 1 1-16,2 2 0 0,-2 1 2 15,0 2 0-15,-1 3 1 16,1 0-1-16,0 4 2 15,0 0-2-15,1 2 1 16,1 0 0-16,5 1-1 16,0-1 1-16,4 1 0 0,2-1 0 15,2 1 0-15,2 2-2 16,0-1 4-16,5 0-4 16,1 3 1-16,4 1 1 15,1-1-1-15,5 1 1 16,1-2 0-16,0 0-1 0,1-1 0 15,10-1 1-15,4-1 2 16,0 2 3-16,4-4-3 16,1 2-1-16,1-1 2 15,2-2-2-15,3 2 3 16,1-1-1-16,0-2 0 16,3 1-1-16,-1-1-1 0,2-4 1 15,1-1-2-15,4-2 1 16,1 0 1-16,2-3 0 15,3 0 0-15,3-6 1 16,2 0 2-16,1-2 1 16,1-2 1-16,0-1-1 0,0 0-3 15,-1-2-1-15,3 0 2 16,0 0-2-16,-4 0 2 16,1 0-1-16,4-2-2 15,-4-3 0-15,1-2 0 0,-3 0 0 16,1-4-1-16,-4 1 0 15,-2-7 1-15,1 0 0 16,-8-3-1-16,0 0 1 16,-2-3 0-16,-3 0 0 15,0-2 3-15,-4 0-1 16,0 0-1-16,-2-2-2 16,-3-1 1-16,-2-1-1 0,-4 0 2 15,-2-3-1-15,0 2-1 16,-5 0 2-16,-2-3-2 15,-3 1 0-15,-2-1 0 16,0 1 0-16,0 1 0 0,-5-3 0 16,-4 2 1-16,-3 2 0 15,0 0 1-15,-2 1 0 16,-6 1 0-16,-3 1 0 16,-1 0-1-16,-5 1 0 15,-3-1-1-15,0-1 0 0,-2 4 0 16,1 1 0-16,1 0-1 15,-2-1-2-15,-2 3 1 16,4 2 1-16,-2-1 1 16,-2 2 0-16,0 2 0 15,2 2 0-15,-4 1-1 16,-1 4 1-16,-6 2-1 0,2 1 0 16,-3 3 1-16,2 1-7 15,-3 2 2-15,2 0 1 16,1 0 0-16,-2 5 1 15,4 3 1-15,-5 1 0 16,6 4-1-16,-3-3-2 0,3 6 1 16,-2 0 1-16,3 2 2 15,1 2 1-15,1 2 0 16,3 3 0-16,1 1-1 16,0 4 0-16,0 0 1 0,4 1 1 15,-1 0-2-15,3 1 1 16,5 3 0-16,-2-2 0 15,4 5 0-15,2-1 0 16,-1 4 1-16,8 2-2 16,1 2 1-16,2 1 0 15,4-1 0-15,5 1 0 16,0 1 0-16,0-1 0 0,8 0 0 16,13-1-1-16,-2 1-6 15,9-3-15-15,3-4-17 16,3-1-47-16,1-4-107 15</inkml:trace>
  <inkml:trace contextRef="#ctx0" brushRef="#br0" timeOffset="23139.4191">23228 13659 315 0,'-1'0'71'0,"-1"0"-35"16,2 0-18-16,0 0 1 16,0-3-12-16,2 1-3 15,6-2-1-15,5 1-2 0,5-1-2 16,5 4 1-16,10 0 0 16,2 0-1-16,11 0 1 15,-4 7-1-15,6 1 3 16,-2 0-9-16,-2-1-10 15,-10 0-3-15,-7-1-15 0,-7-1-10 16,-8-3-34-16,-7 0-17 16</inkml:trace>
  <inkml:trace contextRef="#ctx0" brushRef="#br0" timeOffset="23311.2816">23498 13574 288 0,'-7'-6'88'16,"2"4"-40"-16,-5 2-28 16,0 6-19-16,-7 13-3 15,0 13 0-15,-10 11 1 0,-4 11-8 16,-8 3-51-16,-7-4-127 16</inkml:trace>
  <inkml:trace contextRef="#ctx0" brushRef="#br0" timeOffset="30482.8474">24317 12375 210 0,'9'-16'21'15,"-4"-2"1"-15,0 2-1 16,0 2-4-16,3 0-8 16,-1 1-7-16,-1-1-4 15,2 3-22-15,2 0-3 0,-1 3 7 16,-2 0-21-16,1 3 24 15,0-2 14-15,-1 3 9 16,0 0 29-16,0 3-13 16,1-1-15-16,-3 2-5 15,2 0-2-15,0 0-4 16,0 0-1-16,1 0 2 16,-3 0 3-16,0 0 1 0,2 0 1 15,-1 3-2-15,0 0 0 16,-3-2 0-16,4 1 7 15,-2 2 5-15,-1-3 8 16,-1-1-1-16,4 2 2 0,-6 0-5 16,3 1-8-16,-1 1-6 15,1 0-3-15,1 1-14 16,-2-1-17-16,4-1-8 16,1 2 9-16,-1-1-9 15,-1-2 21-15,-3-1-1 16,0-1-43-16</inkml:trace>
  <inkml:trace contextRef="#ctx0" brushRef="#br0" timeOffset="31420.2796">24581 12179 213 0,'0'0'148'0,"-2"0"-108"15,2-2-5-15,0-2-12 16,0 3 4-16,0-1-10 16,0 2-8-16,0-2-7 15,5 0-1-15,0 2 0 0,3-1-1 16,1 1 1-16,3 0 1 15,5 3-1-15,0 6-1 16,8 2 1-16,2 1 0 16,4 3 2-16,-2-3-3 15,0 1 1-15,-4-1-1 16,-6-3-4-16,-2-2-2 0,-7-2-2 16,-2-1 0-16,-3-2-4 15,-3-2 3-15,-2 1 6 16,0-1 3-16,0 0 2 15,0 0-2-15,0 0 1 0,0 0-4 16,0 0 3-16,0 0 1 16,0 0-1-16,0 0 0 15,0-3 1-15,0-1-1 16,-2-1 0-16,-3-2 1 16,-3 1-6-16,5-1 2 0,-3 3-1 15,1 0 3-15,3 2 1 16,-1 0 1-16,-1-2-3 15,0 2-5-15,4 1 7 16,-2-3 1-16,0 2 4 16,1-1 5-16,-1 3 6 15,2-4-4-15,0 4-6 16,0 0-3-16,-2 0-2 0,2 0-1 16,-1 0-2-16,-5 0-4 15,1 7 1-15,-2 0-1 16,-4 4 0-16,0 2 2 15,-2-2 1-15,4-3 3 0,-1 1-2 16,1-4 1-16,1 1-3 16,-2-2-3-16,3-1-9 15,-1-3-13-15,1 0 2 16,2 0 11-16,1 0 13 16,1 0 9-16,3 0 9 15,0 0-3-15,0-7-6 0,2 0-1 16,6-2-3-16,4-6-3 15,2-3-1-15,2 1 3 16,0-5-4-16,1 1 7 16,-2 3-1-16,-4 0 13 0,-2 6-6 15,-5 1-2-15,1 6 2 16,-3 1 6-16,-2 3 2 16,0 1-11-16,0 0-7 15,0 0-5-15,0 10 1 16,-5 3 1-16,-2 3 3 0,-3 2 1 15,1 0-1-15,-1 1-9 16,-2 1-14-16,2-1-15 16,-2 5-5-16,0-2-39 15,0 2 11-15,5-5-41 16</inkml:trace>
  <inkml:trace contextRef="#ctx0" brushRef="#br0" timeOffset="31920.3138">24643 12079 327 0,'-3'0'43'0,"1"0"-22"15,0 0-2-15,-1 0 0 16,3 0-10-16,-2 0-7 0,0-2 0 15,-1 2-1-15,1 0-3 16,-2 0-24-16,-1 0-15 16,-1 2-32-16,3 2-34 15,1 1 31-15,0-2-15 0</inkml:trace>
  <inkml:trace contextRef="#ctx0" brushRef="#br0" timeOffset="32170.3085">24643 12116 148 0,'4'4'110'0,"5"-2"-170"15,-3 1-28-15</inkml:trace>
  <inkml:trace contextRef="#ctx0" brushRef="#br0" timeOffset="32639.06">24645 12191 262 0,'0'0'65'0,"0"0"-32"15,2 0-14-15,-2 0 3 16,0 0-7-16,2 0-5 0,-1 0-6 16,1 0-4-16,2 0 0 15,0 2-1-15,1-1 1 16,2 3 0-16,0 2-5 16,1-1-6-16,-1 1 6 15,0 1 4-15,3 0 0 0,0 0 2 16,0 1-7-16,-1 2-21 15,1-3-22-15,-1-2-39 16,-4-1-50-16</inkml:trace>
  <inkml:trace contextRef="#ctx0" brushRef="#br0" timeOffset="32873.385">24721 12085 386 0,'-3'-6'51'0,"-4"0"-12"16,2 1-19-16,0 5-14 16,1 0-4-16,-3 2-4 0,-2 10-9 15,-2 0-9-15,3 9-6 16,1 0-23-16,1-2-27 15,4-2-76-15</inkml:trace>
  <inkml:trace contextRef="#ctx0" brushRef="#br0" timeOffset="33951.4185">24906 11968 175 0,'-10'-3'129'16,"-2"-8"-113"-16,3 0-6 15,-2 3 4-15,2-1 3 16,-1 1-15-16,-2 0-1 16,2 2 0-16,1 1-2 0,-6 0 0 15,2 2-6-15,-4 0 2 16,-2 3 0-16,-1-2 3 16,-4 2 3-16,-1-1-2 15,2 1 2-15,-2 0 0 16,0-2 1-16,-1 2 5 15,-3 0-1-15,1 0-2 16,-3 5-1-16,-3 6-3 0,2 0 7 16,1 5 0-16,1-1-2 15,1 8-4-15,2-4 0 16,3 2-1-16,0 4 1 16,0 0-2-16,1 3 1 0,4 1-1 15,0 3 0-15,2 0 1 16,2 2-1-16,3 0 1 15,0 0-1-15,4 0 1 16,4-4-1-16,1 1-2 0,3-3 1 16,0-3-2-16,2-2 5 15,6-2 0-15,7-1-2 16,-1-4 6-16,8 2 2 16,3-2-2-16,3-1 7 15,7-2 10-15,4-1-8 16,4 2-3-16,2-4-4 15,3-1-4-15,1 0-3 0,-3-2 0 16,3 0 1-16,-3-3-1 16,5 0 1-16,1-3 0 15,4-1 0-15,-1 0-1 16,6 0 0-16,0-1-1 0,2-7-2 16,-4 1-1-16,-1 0-7 15,-4-2-6-15,-8-2-2 16,-4-3 15-16,-4 2 4 15,-8-6 1-15,-1 2 1 0,-4-6 10 16,1-1 2-16,-5-4-5 16,-1 2-5-16,-2-3-3 15,0-1 0-15,-2 4-2 16,-5-1 0-16,-3 4 4 16,-3-1 1-16,-2 2 2 15,-3-1 5-15,0 1 4 16,-8 1-2-16,0-1-9 0,-5 1-1 15,-1-2-4-15,-4 3 1 16,0-1-1-16,-6 1 0 16,1-1 1-16,-3 1 0 15,-5 4 0-15,2-2 0 16,0-1 0-16,1 4 5 0,1-1 3 16,-1 3-3-16,1-3 0 15,-5 6 9-15,2-3-16 16,-6 6-12-16,-5-2 9 15,1 3 4-15,-3 3-1 0,2 0-5 16,-3 2 0-16,0 0 2 16,0 0-6-16,2 7-3 15,-1 3-10-15,3 2-23 16,2 2-10-16,6-1-67 16,5-2-94-16</inkml:trace>
  <inkml:trace contextRef="#ctx0" brushRef="#br0" timeOffset="35170.3081">25062 12304 152 0,'-7'0'23'0,"-3"0"-16"16,2 0 2-16,-3 0 5 15,2 0-3-15,-2 0-1 0,-1 0-4 16,1 0 0-16,-1 0 10 15,-2 0-14-15,2 0-2 16,2 1-13-16,-2 3-10 16,5-1-18-16,0 1-16 15,0 0 2-15</inkml:trace>
  <inkml:trace contextRef="#ctx0" brushRef="#br0" timeOffset="35717.1837">24500 12391 208 0,'9'-5'77'0,"1"-2"-62"16,4 0-10-16,-1 3 3 15,6 0-3-15,3 1-5 0,2-1 0 16,3 2-2-16,5-1-9 16,4-2 4-16,4 1 4 15,1-2 5-15,-1 1-4 16,3 0 2-16,-2 0 0 16,-2-1 2-16,1 1 10 0,-2-1 3 15,-4 1-4-15,0-1 3 16,-2 2 0-16,-5 0-1 15,2 0 5-15,-3 1 7 16,-6-1-6-16,2 2-2 16,-2-1-6-16,-2 3-1 15,-2-2-2-15,-2 2-5 0,1 0-1 16,-1 0-2-16,-1 5-16 16,-2 6-17-16,-4-4-23 15,-6 2-25-15,-1-5-82 16</inkml:trace>
  <inkml:trace contextRef="#ctx0" brushRef="#br0" timeOffset="36263.9779">24041 12529 430 0,'-10'-6'36'15,"3"-5"-7"-15,2 3-8 16,3 0-1-16,2 1-9 15,0 0-7-15,0 2-7 0,9-1-4 16,7 1-15-16,7 0 3 16,6-2-4-16,5 1 8 15,6 1-2-15,3-3 2 16,4 2 1-16,2-1 3 16,2-1 8-16,0 1 3 0,-2 0 1 15,5 0-1-15,-1 1 0 16,0-1 0-16,1 4 1 15,2-1-1-15,-2-1 0 16,1 1 1-16,3 2-2 16,-3-1 2-16,1 1 0 0,-2 0 0 15,-4 2 2-15,-5 0-1 16,-2 0-2-16,-7 0 0 16,-9 0-5-16,-5 0 1 15,-4 0-3-15,-7 4 2 16,-4-2-5-16,-4-1 1 0,-3 3-4 15,0 0-14-15,0 1-16 16,-10-3-15-16,-4 0-44 16</inkml:trace>
  <inkml:trace contextRef="#ctx0" brushRef="#br0" timeOffset="37201.42">24656 12133 396 0,'-1'0'53'0,"-2"0"-24"16,3-4-17-16,0 2-3 16,4 2 1-16,5 0-7 15,5 0-3-15,4 3-2 16,3 10 1-16,-1 1-1 16,2 4 2-16,-3 0-5 0,-2 4-11 15,0-5-2-15,-5 3-1 16,-2-4-1-16,2-4-3 15,-7-5 2-15,0 0 4 16,-3-4 3-16,0 0 1 16,-1-3-4-16,-1 0 2 15,2 0 13-15,0-6 1 16,-1-4 5-16,2-1 0 0,-3-3 0 16,0-2 3-16,0 2 1 15,0-3 4-15,-3 3 0 16,-2 2 5-16,-2 3-7 15,2 0-4-15,-4 5-3 0,-4 1 0 16,1 3 4-16,-5 3-4 16,-5 10-5-16,-3 8-8 15,-6 8-6-15,0 9-12 16,-1 2-13-16,-2 2-63 16,-1 0-84-16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06:37.0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12399 12950 123 0,'-4'-4'71'16,"2"-3"-74"-16,2 1-3 16,0 3-1-16,11 0-36 15,1 1-88-15</inkml:trace>
  <inkml:trace contextRef="#ctx0" brushRef="#br0" timeOffset="5359.1777">12600 5542 343 0,'8'-7'28'0,"2"-4"-12"0,0 5-10 16,7 3 0-16,2-1-2 15,3 3-3-15,3-5-1 16,2 2 0-16,1-3-1 15,4 0-9-15,0-4-2 0,2-1 6 16,2 2 6-16,0-1 0 16,1 0 1-16,1 2-1 15,4-2 6-15,-2 3 5 16,8 0 2-16,3-2-1 16,3 1-1-16,5 0-2 0,4 0-4 15,5 0-4-15,0 2 3 16,7 0-3-16,0 0 1 15,2 3-1-15,2 1 0 16,4 0 3-16,5 3 1 16,0 0 0-16,7-1-3 0,2 1 0 15,3 0-2-15,5 0 1 16,2 0 3-16,3 0 5 16,-1 0-1-16,6-2-5 15,-5-2 0-15,1 1-2 16,-1-1 1-16,-1 2-1 0,-6-4 4 15,-5 4 3-15,-6-2 6 16,-6 4 2-16,-9 0-1 16,-9 0-6-16,-7 2-6 15,-7 5-2-15,-6 4-1 16,-13 3 0-16,-11 4-19 16,-22-2-49-16,-16-11-122 15</inkml:trace>
  <inkml:trace contextRef="#ctx0" brushRef="#br0" timeOffset="6999.6707">18002 5640 372 0,'0'-5'7'15,"0"-5"-2"-15,7 3 4 16,5 0-6-16,4 1-2 0,5 0-1 15,3-1 0-15,5 0 4 16,0 3-4-16,-1-2 1 16,3 1 0-16,5 0-1 15,1 1 0-15,7-1 1 16,7 1-1-16,7-1 3 0,10-4 1 16,8 0 7-16,10 0-9 15,7-3 1-15,8 1-1 16,4-4-1-16,2 3-1 15,2 0 1-15,-1-1 0 16,-1 3-1-16,2-1 0 16,2 0 0-16,2 1 0 0,4 2 0 15,1-1 0-15,8 1 0 16,-2 0 0-16,7 1-2 16,-4 0 1-16,3-1-6 15,-4 2 3-15,-4-1 5 16,-6-2-1-16,-8 1 0 0,-4 1 1 15,-9 2-1-15,-9 1 2 16,-5 0 1-16,-9 0 1 16,-6 2-2-16,-6 2-1 15,-5-2 1-15,-6 2 0 16,-3 0-2-16,-8 0 1 0,-4 8-1 16,-9 2 0-16,-8 8-21 15,-14-1-41-15,-3-2-84 16</inkml:trace>
  <inkml:trace contextRef="#ctx0" brushRef="#br0" timeOffset="10405.8383">13787 14102 97 0,'0'1'66'16,"0"-1"-40"-16,0 0-10 15,0 0 16-15,0 0-18 16,0 0 2-16,0 0 16 0,4 0-8 16,-1-3-13-16,2 1-1 15,6 0-1-15,-2-1-4 16,5-1 0-16,3 1-3 16,-1-4-2-16,4 1 3 15,0-3-2-15,-1 0-1 16,-1-1 1-16,0 1 2 0,-5 0 2 15,1 2 1-15,-7 0 3 16,1 3-1-16,-7 2-5 16,-1 2-1-16,2 0-2 15,-2 0 0-15,0 4-14 16,-2 6 2-16,-9 6 2 0,-8 6-9 16,-7 1-6-16,-2 2-28 15,-6 0-14-15,1-2 44 16,1-1 22-16,2-6 2 15,3 2-1-15,1-6 0 16,4-1-16-16,5-4-22 16,4-2 28-16,8-3 61 0,5-2 68 15,5 0-68-15,11-5-40 16,10-6-9-16,1-2 6 16,7-1 0-16,2-2-1 15,3 4-6-15,3 1 0 16,-6-2-10-16,-9 1-51 0,-14-2-220 15</inkml:trace>
  <inkml:trace contextRef="#ctx0" brushRef="#br0" timeOffset="13343.5819">13976 13847 157 0,'1'0'182'0,"-1"0"-163"15,0 0-19-15,0 0-7 16,0 0 7-16,0-2 3 15,0 0 3-15,0-1-3 0,0 1-2 16,0 0-1 0,0 2 0-16,0-2 0 0,0 2 4 15,0 0 4-15,0 0-2 16,0 0 8-16,0 0-8 16,0 0 0-16,0 0-1 15,0 0 0-15,0 0-2 0,0 0 1 16,0 0 0-16,0 0 5 15,0 0-1-15,0 0 2 16,0 0-1-16,0-2 3 16,0 2-2-16,0 0 2 15,0 0-3-15,0-2 1 0,0 2 0 16,0 0-3-16,0-1-2 16,0-3 2-16,4 1-2 15,-3-3-1-15,5 1-3 16,-1-1-1-16,-2-1 0 15,4 0-2-15,-2 4 0 16,0-3 0-16,2-1 0 0,3-3 0 16,-3 3 0-16,5-6 0 15,-4 1 1-15,4-3 1 16,-2 3 1-16,2-4-1 16,-4-1 0-16,-1 3 0 15,2-2 0-15,1-2 0 0,-2-1 1 16,-1-3-1-16,0 0 1 15,5 0 0-15,-5-2-1 16,1 5 1-16,-1-4 0 16,1 1-1-16,-3 3 1 15,2-3-1-15,-1 1 0 16,2 0 0-16,-1-4 0 0,0 0 0 16,3-4 1-16,1 1-1 15,-2-1 0-15,1 2 0 16,-2 0 0-16,-1 3 2 15,0-1 1-15,-3 3-1 0,-2-1-1 16,-1 3 0-16,-1-1 1 16,0-1-2-16,0 3 0 15,-1-2 0-15,-5 1 0 16,-1-2 0-16,2 3 0 16,-3 1 0-16,0-2-4 15,-1 2-1-15,-3 1-1 0,4-1 1 16,-6 0-2-16,-1 2 4 15,1 2 3-15,-3-1-1 16,3 3-1-16,0 0 2 16,1 1 1-16,-1 0-1 15,3 1 0-15,1 2 0 0,-2-1 0 16,4 0 0-16,-1 2 1 16,-3 0-2-16,0 0 0 15,4 2 1-15,-2-3 0 16,-1 3 0-16,3 2 0 0,1-1 0 15,-1 0 0-15,1 1 1 16,-2 1-2-16,2-1 1 16,4 1 3-16,-3 0-1 15,0-2 4-15,5 2-2 16,-1 1 3-16,0 1-1 16,0-2-3-16,2 2 0 0,0-2-1 15,-1 2-1-15,1 0 2 16,0-1-1-16,0-1 0 15,0 2-2-15,0 0 0 16,0 0 0-16,0-2-1 16,0 2-9-16,0-2-2 15,0 0-3-15,0 0-16 0,3-3-12 16,2 0-42-16,-1-7-67 16</inkml:trace>
  <inkml:trace contextRef="#ctx0" brushRef="#br0" timeOffset="13843.5568">13972 12502 247 0,'0'-6'83'16,"0"3"-53"-16,0-1-16 16,0-1 16-16,-2 1-4 0,2 1-9 15,-1 1-6-15,-1 0-7 16,2-2 0-16,0 4 0 15,0 0 3-15,-3 0 0 16,3 0-2-16,-2 0-5 0,2 0-1 16,-1 0 0-16,-1 0 0 15,0 8 1-15,-1 2-1 16,-1 1 2-16,-1 2-1 16,0 3 0-16,-3 0 0 15,1 2 0-15,0-2-1 0,-2 1 1 16,3-6 1-16,1-2-1 15,1-2 0-15,3-1 0 16,-1-5 0-16,-2 1 1 16,4 0-1-16,-1 0 1 15,-1-1-1-15,0 1 0 16,0 0 1-16,2-2 0 0,-1 0-1 16,1 0 2-16,0 2 5 15,0-2-1-15,0 0 4 16,0 0 0-16,0 0 2 15,0 0 0-15,0 0-2 16,0 0-5-16,5 2-3 0,5 1-2 16,5 2 0-16,4 6-1 15,5 4-13-15,-2-1-45 16,-7-4-86-16</inkml:trace>
  <inkml:trace contextRef="#ctx0" brushRef="#br0" timeOffset="16843.3197">14079 12110 319 0,'0'-12'61'15,"0"-1"-47"-15,0 1-12 16,-1 4-2-16,-3-3 0 0,2 4 0 15,1-2 1-15,-1-1-1 16,-2 2 1-16,1-2-1 16,-2-2 1-16,-3 4-1 15,-3 0 4-15,3-2-3 16,-7 2-1-16,1 0 1 0,-1-1-1 16,-4 3-1-16,0 1 2 15,-1 1 0-15,1-2 2 16,-6 2 1-16,0 0 2 15,-6 4-3-15,1 0-2 16,-1 0-1-16,-1 0 1 16,-1 0-1-16,3 0 0 0,-2 4 0 15,-2 3 1-15,1 0-1 16,-1 1 0-16,-2 6-1 16,-2 0 1-16,4 0 0 15,0 4 0-15,0 0 0 16,2 1-1-16,1 5 2 0,-1-1-2 15,1 4 1-15,-1-2 0 16,3 1 0-16,1 1 0 16,1 0 0-16,3 0 2 15,3 1 0-15,1 1 0 16,2-3 0-16,0 3-2 0,2-4 2 16,3 2 1-16,2-3-1 15,2 2 0-15,4-3 1 16,0 4-2-16,3-1 0 15,2-1-1-15,0 0 1 16,0 0-1-16,2 2-2 0,8-4 2 16,-1 0 2-16,4 1-2 15,-1-1 1-15,5 0-1 16,2-3-1-16,1-2 1 16,4-1 4-16,1 0-4 15,2-3 1-15,1-2-1 16,1-3 1-16,0 2 0 0,1-2-1 15,2-4 2-15,1 1-1 16,3-3-1-16,0 1 3 16,5-1 1-16,-2-3 0 15,2 0 1-15,-2 0-1 16,-3 0-2-16,-1-3 0 0,-1-4-1 16,1-1 1-16,-4-4 2 15,1-1-2-15,0-1-1 16,2-2 0-16,0-4 0 15,0-1-1-15,2-2 0 0,-4-6-4 16,1-1-1-16,-3-2 1 16,-3-4 2-16,0-2 2 15,-3-4 1-15,-1 0 0 16,2 2-1-16,-5-2 1 16,-3 4 1-16,0 0 1 15,-5-1 3-15,-2 1 7 0,-3-4 6 16,-2-5 2-16,-5 2-3 15,0-1-3-15,-3-4-2 16,-10 6-4-16,-7-3-3 16,-10 2-5-16,-19 8-3 15,-19 7-46-15,-27 16-15 0,-27 12 4 16,-29 5-14-16,-36 25-149 16</inkml:trace>
  <inkml:trace contextRef="#ctx0" brushRef="#br0" timeOffset="20608.7915">13681 13995 243 0,'0'0'159'16,"0"0"-128"-16,0-2-23 15,0 0-7-15,0 2 2 16,0 0 3-16,0 0 5 0,0-2-7 15,0 0-5-15,0 1-1 16,3-1-1-16,5 2-8 16,1-4 12-16,1 3-1 15,3-3 2-15,1 0-1 16,5-3 1-16,-4 2 2 16,5-1 0-16,-1 0 1 0,2-4 1 15,-3 2 1-15,1-1-1 16,3-2 3-16,0-3-1 15,-3 1-3-15,1-3-1 16,2-2-3-16,-1-1 2 16,4-1 6-16,-3-1-6 15,3-2-2-15,-1-2 1 16,0 1-1-16,1-2-1 0,-5 1 1 16,0 0 0-16,0-4 2 15,-4 2 1-15,2-1 1 0,-3-1 3 16,-1 2-2-16,0-2-2 15,2-4-2-15,-1 3-2 16,-1-2 0-16,1-2 0 16,-1 0-2-16,-2-3 0 15,1-1 2-15,-3-3-1 16,1 2 3-16,-1-2-2 16,0 0 1-16,-3 0 0 0,1 0-1 15,-1-2-1-15,-2 0 2 16,2 2-1-16,-2-4 2 15,1 3 2-15,0 0 0 16,-1-2-1-16,-3-2 1 16,1 1 7-16,-1-3-5 15,-2 2-4-15,0 3-1 0,0-2-1 16,0 4 1-16,-2 0-1 16,-1 1 0-16,-1 3-3 15,-1-4-2-15,0 0 1 0,-2-1 0 16,4-1 3-16,-2 0 1 15,1 0 0-15,1 3 1 16,-2-6 1-16,1 4 2 16,-2-1-4-16,1-2 0 15,-1-2 0-15,1 2 0 0,2-2 0 16,-2 1-2-16,0 0-1 16,2-1 2-16,1-3-1 15,-2 4 4-15,3-3-3 16,1 1 0-16,-2 4 0 15,2-4-3-15,0 3 3 16,0 0-1-16,-4 1-1 16,4-3 4-16,-1 4-3 0,-1-1 1 15,-2-1 0-15,4 1 2 16,-1 5-1-16,-1-3 0 16,-2 4-1-16,2 0 2 15,0 1 0-15,-1 0-1 0,-1 2 1 16,-1 1-1-16,0 4-2 15,-1-3 1-15,-1 7-1 16,0-1-2-16,1 3 4 16,-2 4 0-16,0-3 2 15,1 3 0-15,-4-2 0 16,4 5-1-16,-2-3 0 16,0 2 0-16,2 3 0 0,-3-2 0 15,2 4-1-15,1-1 1 16,0 2-2-16,-1 1 1 15,1 1 1-15,0-1-1 16,2 4 0-16,0 0 0 16,3 1 0-16,-3 2 0 0,2-1 1 15,3 4-1-15,-4-3 0 16,4 4 0-16,0-2-1 16,0 2 1-16,0 0 0 0,0 0-1 15,0 0 1-15,0 0 0 16,0-2-1-16,0 2 1 15,0 0 0-15,0 0 0 16,0 0 0-16,-1 0 0 16,1 0 0-16,0 0 0 15,0 0-1-15,0 0 1 0,0 0-1 16,0 0 0-16,0 0 0 16,0 0 1-16,0 0-1 15,0 0 1-15,0 0 0 16,0 0 0-16,0 0 0 15,0 0 0-15,-2 0-1 16,0 0-1-16,-1 0 0 0,-3 0-1 16,1 0-4-16,-4 4-3 15,2 1 1-15,-2 0 0 16,-4 3 3-16,2-1 4 16,1 2 1-16,-1 0 0 0,2-4 2 15,2 2-2-15,0-2 2 16,1-1-1-16,1-1 0 15,-1 0 1-15,5 2-1 16,-5-5 0-16,6 2 0 16,-3-1 0-16,1-1 0 15,0 0 1-15,-2 0-1 0,0 0 0 16,1 0 0-16,-1 0 0 16,3 0-2-16,-3 0 3 15,3 0-1-15,-1 0 1 16,2 0-1-16,-2 0 0 15,2 0 0-15,-2-3-1 16,2-5 0-16,0 1 1 0,-1-1-1 16,1-3 1-16,-2-2 1 15,2 3 0-15,-2-1 5 16,-1-1-2-16,2 1 0 0,1 2 0 16,-2 0-2-16,2 0-2 15,-2 2 1-15,0 0-1 16,2 2 0-16,0-1 0 15,-1 1-5-15,1 1 3 16,0 1 2-16,0-1-2 16,0 4 1-16,0 0 0 0,0-2-1 15,-2 2 2-15,2 0-5 16,-4 0 2-16,1 0 1 16,-6 9 0-16,0 7 1 15,-4 0 0-15,0 6 1 16,1 1 0-16,-2-1 0 15,3-1 1-15,4-5-1 16,0 0-1-16,2-6 0 0,1 1 1 16,2-3-1-16,2 0 1 15,0-3-1-15,0 1-1 16,2 1-11-16,9 2-5 0,1-3-31 16,3-6-93-16</inkml:trace>
  <inkml:trace contextRef="#ctx0" brushRef="#br0" timeOffset="22655.5194">14191 9537 314 0,'-2'-4'30'15,"1"-1"-10"-15,-1 2-15 16,2-1-1-16,-2 2-2 0,-1 1 0 16,2-3 0-16,-3 3-1 15,1-4 0-15,-1 2 0 16,1-1-1-16,-3 1 4 15,3-2 4-15,-2 1 1 16,-1 1 2-16,4-1 4 16,-2-2-3-16,3 1-1 0,-3-2-3 15,1 1-3-15,1-1 1 16,-3 0-1-16,-1 2-4 16,2-2 1-16,1 0-2 15,-1 1 1-15,-1 1-1 0,0-2-1 16,-2 1 1-16,-5-1-6 15,4 2-1-15,-6 0-2 16,1-1 0-16,-4 3 3 16,-2-3 0-16,-7 3 1 15,-1 1 4-15,0-1 0 0,-5 3-3 16,-4 0 4-16,2 0 1 16,0 0-1-16,0 0-1 15,4 5 2-15,-1 1-2 16,2 2 2-16,1 2-1 15,-1 3 0-15,-3 3 0 16,1 3 0-16,-3 4 0 0,-2 2-1 16,-2 2 1-16,-1 0 0 15,-2 4-1-15,0-1-1 16,0 1-1-16,4 0-1 16,1-4 4-16,0 0 0 15,8 1-2-15,1 0 2 0,1-6 0 16,8 6 0-16,1-4 0 15,2 3 0-15,-1 2-2 16,5 0 1-16,0 1 1 16,4 0-2-16,0 1 2 15,1 2-1-15,4 3-1 0,1-4-4 16,1 2 5-16,3 0 0 16,10 0-2-16,5-4 5 15,3-1 3-15,6-1 2 16,1-1-3-16,2 0-3 15,2-6 0-15,2-1 0 16,2-8-2-16,2 1 0 0,-2-4-8 16,4-5 3-16,2-4 2 15,5 0 3-15,6-4 4 16,2-9-1-16,2-3 4 16,8-1 1-16,-4-5-5 0,-2-1-1 15,-1 0 0-15,-4-4 0 16,-6-4 4-16,-4 1-5 15,-4-5 1-15,-4-3-1 16,-3-3 2-16,-3-2 0 16,-1-1-1-16,-6-1 1 15,-2-2-2-15,-8 1 0 0,-4 0 1 16,-7 1 0-16,-2 2 2 16,-12 1-3-16,-15 4 7 15,-7 1-3-15,-14 2-5 16,-12 5-1-16,-17 7-2 0,-13 7-12 15,-17 9-33-15,-24 1-117 16</inkml:trace>
  <inkml:trace contextRef="#ctx0" brushRef="#br0" timeOffset="30998.8944">18930 9660 67 0,'-4'-12'89'16,"0"1"-70"-16,1-1 41 0,-1 2-12 16,4-2-20-16,0 2-16 15,0 0-9-15,0-2-3 16,0 3-8-16,0 0-5 15,-2 2 0-15,-1-2 10 16,-1 2 0-16,-1-1 3 0,0 4 5 16,0-4 14-16,2 3 1 15,0 0 0-15,-1-2-4 16,1 2-7-16,-1-1-5 16,2 0-2-16,-1-1-1 15,-1 2 2-15,0-1-4 16,0-1-1-16,-2 2 0 0,-1-3 1 15,0 0-1-15,-5-1 3 16,4 1 0-16,-5-4 0 16,2 1 7-16,1 1 0 15,-4-1 3-15,2 3-7 0,-2-3-3 16,-1 4-1-16,0 0-2 16,-4 2-3-16,1 0-4 15,-3 1 9-15,-1 1 0 16,-1 2-2-16,0 1 4 15,-2 0-2-15,3 0 0 16,0 0 7-16,1 4-2 16,1 5 1-16,-2 3 0 0,0 1-6 15,-2 6 0-15,-3 0 0 16,-2 6 1-16,-1 4 0 16,-4 3-2-16,0 2 1 15,-2 2 0-15,1-4 0 16,-1 4 0-16,4-6 0 0,5 0 0 15,3 0 0-15,5-1-1 16,3-1 0-16,5-1 0 16,4 2 1-16,2-1 0 15,3 3-2-15,2-1 0 0,0 0 1 16,0-1-3-16,9 1 2 16,1-1 0-16,5-1-1 15,3-3-3-15,5-1 6 16,4-3 5-16,2-1-5 15,5-3 1-15,0 1 2 16,5 0-7-16,3-2 2 0,-1-2 0 16,0 0-9-16,-1-1-3 15,-4-6-2-15,3-2 1 16,-3-3 4-16,4-2 1 16,1 0 4-16,-1-9-1 15,3-3-3-15,-4-4 10 0,-1-2 1 16,-4-1 1-16,-7-4 12 15,2-1 3-15,-9-1 0 16,-3-2 4-16,0-1-5 16,-1-2 7-16,-2-3-13 0,0 1-5 15,0-3-4-15,-1 1 0 16,-4 0 0-16,-1-2 0 16,-1 4 1-16,-4 2 6 15,-3-3 8-15,0 5-1 16,0-2 0-16,-5-2-3 15,-2 0 0-15,-2-3-1 16,-2 2 0-16,1-1 0 0,0 1-1 16,0 5 1-16,1 3-7 15,-6 2-2-15,-1 6-2 16,-9 7-16-16,-7 2-19 16,-14 8-22-16,-5 0-22 15,-3 10-30-15,-2 1-96 0</inkml:trace>
  <inkml:trace contextRef="#ctx0" brushRef="#br0" timeOffset="32561.2634">18511 10044 103 0,'2'12'-37'15</inkml:trace>
  <inkml:trace contextRef="#ctx0" brushRef="#br0" timeOffset="38935.9174">19307 18354 450 0,'-12'-11'21'16,"0"-5"5"-16,7 2-13 0,3 2-9 15,2-3-2-15,0 1 3 16,0-2-6-16,11 0 1 15,7-2-3-15,6 2 3 16,6-2-6-16,4 2 0 16,9-2 7-16,4 2 1 0,4-3-1 15,4 3 0-15,0-6 0 16,1 4 1-16,4-2-1 16,-6 3 1-16,4-3 0 15,-4 2-2-15,0 6 0 16,-7-3-2-16,-6 7-19 15,-7 0-16-15,-13 6-33 16,-8 2-2-16,-13 0-23 0,0 0 6 16</inkml:trace>
  <inkml:trace contextRef="#ctx0" brushRef="#br0" timeOffset="39185.873">19487 18353 458 0,'22'-19'30'16,"11"-2"-10"-16,8 0-17 0,13 5-4 15,8-1-17-15,-1-2-65 16,-7-8-220-16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6:07:26.9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19081 15158 401 0,'17'3'30'16,"-6"-3"-18"-16,-2 0-10 15,5-2 5-15,1-6 8 16,-1-4-3-16,3-1-5 0,0-4-5 15,-2-4 0-15,2-2-1 16,0-4 1-16,-1-3 0 16,-1-2 0-16,-3 0 4 15,3-6-5-15,-5 1 2 0,0-5-1 16,4 1 2-16,-4-5 3 16,1 0 2-16,3-3-4 15,0 0-2-15,1-1-1 16,4 2-2-16,-4 0 0 15,4-2 1-15,-2 0 0 0,1 1 0 16,0-1-1-16,2 0 1 16,2 1-1-16,-2-3 1 15,1 2 0-15,-1-2-2 16,1 1 1-16,-1 1 0 16,0 1-3-16,-1 1 0 15,1 1 0-15,2 3 2 16,-1-2 2-16,-1 3-1 0,0 0-1 15,1 0 2-15,1 2-1 16,1-1 1-16,3 0 0 16,1 2-1-16,-1 0 3 15,2 1-1-15,-1 0 0 0,1 2-2 16,-1 2 1-16,-2 2 0 16,-1 1 0-16,0 1 0 15,1 6-1-15,0 0 0 16,1 2 0-16,-1 0 0 15,6 3 0-15,-4 1 0 0,4 1-2 16,0 2 2-16,2 0-1 16,-1 1 1-16,0 1-7 15,1 5 6-15,-3 0 0 16,-1 3 1-16,0 0 0 16,-5 2 0-16,1 2-2 15,1 2 1-15,-1 0 0 16,0 0 1-16,1 2 0 0,3 4 1 15,2 3-2-15,4-1 2 16,1-1-1-16,1 5-2 16,-1-2-4-16,-2 1 2 0,0-2 0 15,-5 3 3-15,-2-3 0 16,-2 3 1-16,-3-1 1 16,-1 3-1-16,2-1 2 15,1 3-1-15,1 0 0 16,2 2 0-16,-1 1 0 15,1 1-1-15,2 0 0 16,-2 1 0-16,0 1 0 0,-1 1 0 16,-3-2 1-16,-2 2-2 15,-1 4 2-15,-4 0-1 16,0 2 0-16,-3 3 3 16,0-5-3-16,-1 3 2 15,1 1-1-15,-1-2 0 0,0 3 0 16,0 0 1-16,-2-1-3 15,-1 3 2-15,1 1 0 16,-2 2-1-16,-1-1 1 16,-2 4-1-16,3-5 1 0,-2 4-1 15,-1-1 0-15,2-1 1 16,0 3-1-16,2 1 0 16,-2 0 0-16,2 2 0 15,2-2 0-15,0 3 0 16,1-3 1-16,3 0-1 0,-3 2 1 15,5-4-1-15,-2 3 0 16,2-3-1-16,-3 0 2 16,4-2-1-16,0 5 0 15,4-5-1-15,-4 2 2 16,3-1 0-16,4-1-1 16,-3 1-1-16,5-5 0 15,-2 3 1-15,4 0 0 0,2-3 1 16,1-1-1-16,-2 1 0 15,4-3 0-15,-1 0 1 16,-1-3-1-16,-1 0-1 16,3-4 1-16,-4-1 0 0,6-2-1 15,1-1 3-15,4-1-3 16,-4-5 1-16,2-1 0 16,2-4 1-16,-2-2-1 15,-2-5 1-15,1 1-1 16,-3-2 0-16,1 0 1 0,-2-7-1 15,1-3 1-15,-1-5-1 16,0 1 0-16,-2-2 2 16,-1-2-8-16,-2-1 12 15,0-3-4-15,-2 1-2 16,1-4-1-16,-1-2 2 0,1 0-1 16,-1-4-3-16,-1 1 1 15,-3-5-1-15,3-1 3 16,-6-1 0-16,-1-2 0 15,-2 4 1-15,0-7-1 16,-3 3 1-16,-1-4-1 0,1 0 0 16,1-1 0-16,-3-1 1 15,1 0-2-15,-3 1 2 16,3-4-1-16,-2 1 0 16,-2 1 2-16,-1-6 1 15,2 2 1-15,-1-2 2 16,-2-5 0-16,1 3 0 0,0-1 0 15,1-2 3-15,-2 2-1 16,2-2-2-16,-1 3-3 16,2-3-1-16,-3 4 0 15,3-1-2-15,-2-3-1 16,3 3 2-16,-1-4-1 16,-2-1 0-16,3-3 0 0,0-1-1 15,-1-3 2-15,3 1-2 16,0-2 2-16,-1 0-1 15,0-1 0-15,1 2 0 16,-1 0 0-16,0-2 0 0,0 2 0 16,3 0 0-16,-1-4-3 15,-2 4-3-15,3-1-6 16,1 0 4-16,0 2 1 16,0 0-3-16,2 4 4 15,-4-5 4-15,3 6 1 16,-3 0 1-16,0 0 0 0,2 2 0 15,1-1 0-15,-3 2 1 16,1 2-2-16,0-1 1 16,0 2 1-16,1 5 0 15,0-1 0-15,0 5 1 0,4 2-1 16,-2 4 0 0,0 3 0-16,0 4 0 0,-2 2 1 15,2 3-2-15,-1 6 2 16,0 1 0-16,-2 6-4 15,4 1 0-15,3 6 0 0,0 4 0 16,4 3 1-16,3 0-3 16,3 7 3-16,3 9 0 15,1 4-2-15,3 3 2 16,-1 7 0-16,4 2 1 16,-3 2-1-16,0 4 0 15,0 1 0-15,1 5 1 0,-2 1-1 16,-1 5 1-16,3 3 1 15,-2 3-2-15,0 3 2 16,-1 5-1-16,2 2-1 16,2 1 1-16,-4 1 0 15,2 2 0-15,-3-1 0 0,1 1 0 16,-2 2 0-16,-2-2 0 16,1 4 1-16,-4 1-2 15,1 1 1-15,-2 1 1 16,-1-2-2-16,-1 2 1 15,0 0 1-15,0 1-1 0,-2-1-1 16,0 3 2-16,2 1-1 16,-5-1 0-16,1 0 0 15,-1-2 1-15,-2 1-2 16,-3-4 1-16,1 2 1 16,0-1-1-16,-2-1 0 15,-2-2 0-15,0 2 0 0,-1-4 0 16,-1 3 0-16,0-5 1 15,0-1-1-15,5-6 0 16,-2 1 0-16,6-4 0 16,0-1 0-16,3 1 0 15,0-4 0-15,2-2 1 0,-3-3-1 16,3-4-1-16,-3-3 1 16,-2-4 1-16,-1-2-1 15,2-2-1-15,-6 1 2 16,2 4-2-16,-2-4-5 15,4 3-27-15,-8-6-36 0,-5-8-125 16</inkml:trace>
  <inkml:trace contextRef="#ctx0" brushRef="#br0" timeOffset="1156.1546">19425 13993 380 0,'-6'-14'21'16,"-2"-2"-3"-16,1 3-3 0,1 2 1 16,5 1-4-16,-5 1 2 15,5 2 0-15,1-1-3 16,-2 3-4-16,2 2-5 16,0 1-1-16,0 2-4 15,0 0-2-15,9 0-1 16,3 3 2-16,6 6 6 0,8 4-2 15,1-1-3-15,2 3 4 16,2-5 1-16,-1 3-8 16,-3-4-3-16,-5-2 12 15,-4-4-2-15,-4-1-1 0,-3 0 0 16,-3-2 1-16,-5 0 0 16,1 0 0-16,-4 0 1 15,0 0 2-15,0-6-1 16,0-2 2-16,-5-3-3 15,-5-5 1-15,-2 1-2 16,-4-2-1-16,-2 4-1 0,-2-1-3 16,2 7-3-16,0 1 2 15,-2 6 3-15,4 0 2 16,-1 4 1-16,4 9-3 16,-1 5 1-16,0 1-1 15,4 0 1-15,0 5-1 16,7-3-1-16,1-3-15 0,2-4-8 15,0-3-2-15,0-4-5 16,0-3 2-16,4-4 16 16,2 0 8-16,-3 0 15 15,2-4-2-15,-3-5 4 0,2-1-4 16,-3-3 0-16,-1 0 7 16,0 1 7-16,0 1 4 15,0 4-3-15,0 2-5 16,0 1-4-16,2 4-9 15,3 0-4-15,3 0-1 16,3 0-7-16,4 6-5 0,6-3-20 16,2-3-57-16,1 0-78 15</inkml:trace>
  <inkml:trace contextRef="#ctx0" brushRef="#br0" timeOffset="2093.5814">19752 13738 323 0,'-6'-13'37'16,"1"-1"-8"-16,-2-4-15 15,4 0 3-15,-5-1-5 0,3 1-3 16,-2-2-4-16,2 0-1 16,-1 2 2-16,-2 3 0 15,1 1-6-15,-1 1 0 16,-3-1 1-16,-2 5-1 16,-1-2 1-16,-1 4-3 15,-4-2-1-15,-3 1 1 0,2 5 2 16,-1 0 0-16,0 3-1 15,0 0 2-15,1 0-1 16,-2 2 0-16,-2 8 0 16,-3 6-1-16,2 2 0 0,0 3 2 15,0 3-1-15,2 2 0 16,-3 5-1-16,6-1 1 16,-1 6 0-16,-1 1 0 15,-1 4-2-15,-1 0 2 16,2 4 0-16,-2-2 2 15,4 1-2-15,3-1-2 0,5 0 1 16,3-2 1-16,6-2-2 16,3-3 2-16,2 2-1 15,8-3-2-15,9 1 2 16,2 0 1-16,5-1-1 16,0-1-1-16,4-3 0 0,4-3-1 15,1-1 4-15,6-4-3 16,6-5 3-16,3-2-1 15,4-7 3-15,6-4-1 16,-1-5-2-16,-2 0 0 16,0-5 1-16,-5-8-3 0,1-3 4 15,-5-4-2-15,-3-2 1 16,-2-1-1-16,-1-7 1 16,-1 2 0-16,-5-4-2 15,-2-2 2-15,-4-4-1 16,-1 1 1-16,-6-4 0 15,-2-5 0-15,-7-1 1 0,-2 1 3 16,-3-1-4-16,-5 7 4 16,-2-4-4-16,-2 7 3 15,-2 3 2-15,-11-3-1 16,-3 3 2-16,-2-4-4 16,-7 1-1-16,2-1 3 0,-8-2-4 15,1-2 4-15,-4 2-3 16,-5 2 1-16,-2 2-2 15,-1 8 1-15,-4 5 3 16,-4 2-3-16,0 10 1 0,-6 3-3 16,-2 8 0-16,1 0-6 15,0 11-8-15,0 11-9 16,2 6-3-16,5 6-4 16,7 6-22-16,6-3-63 15,4-4-8-15</inkml:trace>
  <inkml:trace contextRef="#ctx0" brushRef="#br0" timeOffset="3421.6121">19623 13909 84 0,'3'6'21'0,"-1"-5"-2"16,0 3-3-16,-1-1-12 16,-1 1-2-16,0-1-2 15,0-1 2-15,0 0-2 16,0-2 1-16,0 0 3 15,0 0 18-15,-3 0-13 0,-2-4-1 16,-6-3 1-16,2 0 5 16,-4 0 2-16,-1-5 9 15,0 3-17-15,-4-4 3 16,2 1 11-16,3-3 4 16,0 1 2-16,3-4 1 0,-1-1-11 15,3-1-9-15,1-4-1 16,-1-2-3-16,-1 1-2 15,5-2 3-15,-2-1 3 16,3-1-8-16,1-1-1 16,2 0 2-16,0-1-3 15,0 1 2-15,0-1 0 0,4 1-4 16,4 0 6-16,4 1 3 16,0 2 2-16,1-4-4 15,4 1-4-15,-2-1 2 16,1 3-1-16,4 2-4 0,-3 0 5 15,0 3-2-15,1 0 0 16,-2 3 1-16,1 0-1 16,-7 6 1-16,2 0 0 15,0 1-2-15,-4 6 1 16,1-2 0-16,4 2-1 16,-2 1 1-16,3 3-1 0,2-1 1 15,3 3 0-15,-5-1-6 16,0 0-7-16,-3 0 1 15,-1 1 0-15,-3-1 8 16,-1 0 7-16,0 0-2 16,-1 2-1-16,0 0 0 0,0 0-1 15,2 0-2-15,-1 0-4 16,1 0 1-16,2 0-5 16,3 6-1-16,0-3-3 15,0 2-2-15,4 1 1 16,-2-2 6-16,1 3-4 0,-3-2-5 15,2 0 8-15,-2 3 10 16,3-3 1-16,-1-2 9 16,-1 3 25-16,8-1-7 15,-3-2-10-15,-2 2-14 16,-2-2 0-16,0-1-1 16,-2-1-1-16,-5 1-1 0,0-2 1 15,0 0 1-15,-2 0 7 16,5 0-4-16,-4 0-3 15,1 0-2-15,-1 0 0 16,-3 0-15-16,0 0-23 16,-3 0-22-16,0-2-13 0,-5 1-9 15</inkml:trace>
  <inkml:trace contextRef="#ctx0" brushRef="#br0" timeOffset="3671.6013">20061 13017 214 0,'-4'-9'57'0,"-1"1"-9"16,0-2-13-16,-1 5-16 0,3 0-8 15,1 0-9-15,-1 3 0 16,2 0-3-16,1 2 1 15,0 0-11-15,0 7-5 16,0 5 13-16,6 8 1 0,1 5 3 16,0 4 0-16,-2 1 1 15,-1 2-77-15,-4-5-44 16</inkml:trace>
  <inkml:trace contextRef="#ctx0" brushRef="#br0" timeOffset="4515.2805">20388 12787 278 0,'-7'0'50'16,"2"0"-15"-16,3-2-12 16,-3 0-4-16,5 2-2 15,-1-1-6-15,1 1-3 0,0 0-8 16,0 0 0-16,0 0-7 15,0 0-2-15,0 5 4 16,8 4 0-16,4 3 3 16,4 5-2-16,7-1 4 0,4 1 4 15,2 0-4-15,0-2 3 16,-2-2-1-16,0-2 1 16,-8-4-1-16,1-1-2 15,-5-3-1-15,-5-3 3 16,-3 2-1-16,-3-2 0 15,-1 0-1-15,-3 0-1 16,0 0 1-16,0 0 1 0,0 0 0 16,0-2-2-16,0-5 0 15,0-4 0-15,-7-3-2 16,-1-4 3-16,-1 0 2 16,-1-1 4-16,1 3 3 15,3-1-1-15,0 8-2 0,0 2-3 16,1 6-2-16,0 1 0 15,-2 1-3-15,-3 10 0 16,0 5 0-16,-4 4 2 16,1 1 0-16,2-1 0 0,-1-1-4 15,1-3-5-15,4-3 0 16,0-6-4-16,3-2 4 16,0-3-8-16,4-2 7 15,-2 0 10-15,2 0 4 16,0 0-1-16,0-7 8 15,0-3 2-15,6-2-1 0,1 0-8 16,4-1 5-16,-5 1-2 16,2 1 2-16,-2 4 1 15,-1 2-6-15,-3 1-3 16,1 4 1-16,-3 0-3 16,0 0 0-16,0 0 1 0,0 4 1 15,0 5-1-15,0 5-8 16,0 3-16-16,-5 2-10 15,-2 0-20-15,-5 3-71 16,4-6-70-16</inkml:trace>
  <inkml:trace contextRef="#ctx0" brushRef="#br0" timeOffset="4687.1517">20695 12901 463 0,'83'-1'-5'16,"-12"-26"-169"-16</inkml:trace>
  <inkml:trace contextRef="#ctx0" brushRef="#br0" timeOffset="7062.0232">20067 13187 181 0,'8'-5'65'0,"3"-5"-28"16,-4 6-14-16,4-4-13 0,-2 5-8 16,0 1-1-16,-1 0-8 15,-2 2-31-15,-2 0-1 16,-4-2-22-16,0 2-49 16</inkml:trace>
  <inkml:trace contextRef="#ctx0" brushRef="#br0" timeOffset="7483.8311">20067 13147 56 0,'-12'0'22'16,"4"0"-1"-16,-3 0 0 15,2 0 7-15,2 0-2 16,1 0-10-16,3-1 3 16,-1-1 3-16,3-2 11 0,1 3-6 15,-2-5-8-15,2 3-4 16,0-3 1-16,0 1 1 15,0-2-3-15,3 0-1 16,4-2-11-16,4 0 0 0,4 0-2 16,2 0 2-16,1 2-1 15,4-2-1-15,3 2 2 16,2 1 0-16,5-1-1 16,-2 1 4-16,11 0 0 15,-7 0 0-15,5 1-2 16,0-2-2-16,-1 2 2 0,4-3-4 15,-3 1 3-15,0-1 2 16,1 0 1-16,-2 1-3 16,-3 0-1-16,-2 0 1 15,-4 1 1-15,-2-1 0 16,-4 2 3-16,-5 2 3 0,-2 1-4 16,-4 0-2-16,0 2-1 15,-5 0-2-15,-2 7-3 16,-5 4-44-16,-7-4-94 15</inkml:trace>
  <inkml:trace contextRef="#ctx0" brushRef="#br0" timeOffset="10061.7575">24013 11008 357 0,'0'-12'50'15,"0"0"-35"-15,0-1-8 16,0 4-5-16,0-2 4 0,0 3-5 16,0 1 0-16,0 0-2 15,0-1 0-15,0 3 1 16,0 1 1-16,0 0 2 15,0 3 6-15,0-1 0 16,0 1-5-16,0 1-1 0,0 0-2 16,0 0-1-16,0 0-2 15,2 0-1-15,7 3 3 16,6 6 1-16,4 4 0 16,1 1 0-16,2 0-1 15,0 0 0-15,2 2 1 16,3-4-2-16,0 1-5 15,2-4 6-15,-4 0 3 0,1-2 0 16,-2 0-2-16,-4 2-1 16,-3-1-2-16,-2 0-5 15,-6-1-2-15,-2-2 3 16,1 3 4-16,-5-6 2 0,-1 1 0 16,-2-3 1-16,0 0 1 15,0 0 7-15,0-3 5 16,-2-8-8-16,-3-3 4 15,-3-3 3-15,5 2 1 16,-4-1-6-16,3-3 0 0,-1 4 1 16,0-1 0-16,-1 3-1 15,2 1-1-15,-1 3-2 16,2 0-4-16,-1 2-1 16,-1 1 0-16,1 2-1 15,-2 3-4-15,-1 1-4 16,-5 0 4-16,-3 16-5 0,-4 5 6 15,-1 11 3-15,0 10-2 16,1 2 2-16,2 5 2 16,3-5-2-16,1-3 1 15,4-7-20-15,4-9-3 16,0-9 9-16,3-7 9 0,2-8-2 16,0-1 7-16,0-10 4 15,9-10-1-15,5-10-4 16,2-10-4-16,6-8-1 15,-3-5 8-15,5-2 7 0,1-1-2 16,-4 10-2-16,-4 9-1 16,-5 13-5-16,-1 19 1 15,-7 16 0-15,-4 33-20 16,-22 19-29-16,-19 15-124 16</inkml:trace>
  <inkml:trace contextRef="#ctx0" brushRef="#br0" timeOffset="12858.6401">24367 10961 218 0,'-4'-7'68'0,"-1"-1"-52"16,-2 1-21-16,-3 2-1 15,2 0 6-15,1 1 0 16,0 2 1-16,3 0-1 16,-2 2 0-16,3 0 1 15,1 0 4-15,0 0 2 0,-1 0-2 16,1 0 4-16,2 0 6 16,-2 0 6-16,-3 0-12 15,-3 0-7-15,-2 2-32 16,-4 0-88-16,-6-2-57 15</inkml:trace>
  <inkml:trace contextRef="#ctx0" brushRef="#br0" timeOffset="14061.6824">20156 13112 257 0,'-6'0'150'0,"3"0"-139"16,-1 0-9-16,3-4-1 15,-3-1 1-15,1-1 0 16,-2 1 2-16,-2 0-3 15,2 1-1-15,0-1-1 0,0-1-1 16,-1 3 2-16,3 1 2 16,1-1-2-16,2-1 0 15,0 1-3-15,0-3 11 16,9 2 4-16,1-1-5 16,9-2 0-16,2 2-4 15,4 0-1-15,4 1-3 0,3-2 2 16,4 1-2-16,4-2-3 15,3 2-1-15,0-4 2 16,7 0-1-16,4-2 0 16,2-1 2-16,-3 1 1 15,1 0 1-15,0 3 0 0,-3-2 0 16,-1 1 0-16,-3 2 4 16,-3 1 2-16,2 0-2 15,-4 2-2-15,-1-1 1 16,0 2 3-16,-4 1 7 15,-1 0-6-15,-4-2 2 16,-3 2 2-16,-6 0-4 0,-5 2-1 16,0 0-4-16,-6 0-2 15,-2 0-9-15,-8 4-38 16,-2-4-115-16</inkml:trace>
  <inkml:trace contextRef="#ctx0" brushRef="#br0" timeOffset="15655.3079">20464 12801 419 0,'7'-7'6'0,"-2"0"-10"16,4 3 4-16,-1 1 3 15,2 1-3-15,-3 2 3 16,0 0-3-16,-2 0 0 0,3 0 2 16,-1 7-4-16,2 9 2 15,1 10-1-15,0 5 2 16,2 9 1-16,3 6-2 16,-1 8 0-16,4-1 0 0,-2-1-2 15,4-9-19-15,0-10-21 16,-3-12-23-16,0-17-6 15,-3-4 48-15,-5-17 16 16,-6-10 7-16,-3-5 7 16,0-4 4-16,-3 1 9 15,-11-1 15-15,0-2-3 0,-1 3 3 16,1 4-1-16,1 4 2 16,2 4-3-16,6 9-16 15,-3 6-1-15,3 6-5 16,-7 2-10-16,-10 26-3 15,-9 20 0-15,-13 33 1 16,-22 30 0-16,-14 41 1 0,-22 41 0 16,-24 21-27-16,-19 5-290 15</inkml:trace>
  <inkml:trace contextRef="#ctx0" brushRef="#br0" timeOffset="18983.3127">3447 5381 245 0,'0'-8'16'0,"0"-2"20"16,0 0-5-16,9-1-23 16,2-2 14-16,0 2-15 0,4 1-1 15,2 1 0-15,1 4-2 16,2-1-1-16,0 3-1 15,2-1 0-15,-2 4 0 16,2 0-2-16,5 0 1 16,0 0 0-16,4 0 0 15,-1 0 2-15,6 0-1 0,-2 0 2 16,4 0-2-16,-4 4 0 16,1 1-2-16,4-1 1 15,-2 0 0-15,6 0-1 16,-1-3 1-16,4 0 1 15,1 3-2-15,0-1 0 0,1 1 1 16,-1-1-1-16,3 2-1 16,-2 0 2-16,6-1-1 15,6 2 1-15,1-1 2 16,3 0 1-16,9-3-1 16,-5 1-1-16,3-3-1 0,1 0 0 15,2 0-1-15,-3 0 2 16,5 0-1-16,-1 0 1 15,5 0-1-15,0 0 0 16,0-3 1-16,4 1-1 16,-7-3-1-16,-4 2 1 0,-2 1 0 15,-7 0-1-15,-1 2 0 16,-3 0 1-16,-3 0-1 16,-4 0 0-16,1 7 0 15,-1 3 0-15,-7 2-8 16,-1 4-21-16,-9 2-34 15,-9 1-61-15</inkml:trace>
  <inkml:trace contextRef="#ctx0" brushRef="#br0" timeOffset="20748.8112">3313 7186 254 0,'-5'-12'-18'16,"4"-3"40"-16,1-3-9 0,0 6-1 15,0-2-10-15,11 0 0 16,-4 1-2-16,0 4-4 15,0-2-10-15,-2 3 2 16,-2 2 5-16,-1 1 8 16,-1 1 2-16,-1 0 1 0,2 1 3 15,0 1 7-15,1 1-4 16,1-1 0-16,3 2 1 16,3-2 3-16,3 0 4 15,2-1-5-15,4-1-8 16,3 0-2-16,2 1-1 15,1-2 2-15,3 1 1 0,4-1 0 16,-3 3 0-16,3 0-1 16,2 2-2-16,1 0 0 15,3 0-1-15,5 0-1 16,7 0 1-16,4 0-1 16,1-2 0-16,4 0 0 15,4-1 0-15,-3 1 2 0,2-1-2 16,-4 1 0-16,1 0 0 15,1 0 0-15,-3-1 1 16,3-2 5-16,1 1 1 16,-4-2 3-16,6 1-3 0,-4 0-1 15,4-5 0-15,-2 4-3 16,-1-3-1-16,-3 0-1 16,-4 2 1-16,-4 3-2 15,-4 2 1-15,-5 2-1 16,-3 0 1-16,-3 13-20 15,-7-2-38-15,-13-1-85 0</inkml:trace>
  <inkml:trace contextRef="#ctx0" brushRef="#br0" timeOffset="24607.9153">12844 15661 340 0,'-9'5'41'0,"-4"-3"-15"16,4 3-18-16,2 1-3 0,-1-1-3 15,0 2 5-15,1 2 3 16,3 0-6-16,-1-2 0 16,0 4-4-16,-1-2 1 15,4-1-1-15,-1-3-1 0,1 0 2 16,2-4-1-16,-2-1 1 16,2 0 2-16,-2 0-2 15,-1-5 1-15,1-6 3 16,2-3-7-16,0-4 6 15,0-5-9-15,5-7 1 16,4-4-4-16,4-5 4 0,3-5 1 16,0-2 6-16,0-4 1 15,3-2-2-15,1-1 1 16,0-4-1-16,1-2 1 16,0-2-1-16,2 3-2 15,1-5 0-15,-4 1 1 16,1-4 0-16,-1 1 0 0,2 0-1 15,-1-5 2-15,-2 0-4 16,5-1 4-16,0 2-2 16,0-1 0-16,1 3 0 0,2-2 0 15,0 4 1-15,0-3 0 16,2 2 0-16,0 0 0 16,2 1 0-16,-4 3 0 15,3 1 1-15,-5 8 2 16,-2 1 2-16,-3 6-1 15,-2 4 2-15,-5 7 4 16,-1 1-1-16,-1 9-3 0,-4 0-2 16,0 7-2-16,0 7-3 15,-3-1 0-15,0 4 0 16,-2 4 0-16,0 2 0 16,-1 2 0-16,3 0-6 15,3 2-5-15,0 8 3 16,2 5 5-16,2 0-1 0,-1 7 3 15,0 5 1-15,-1 5 0 16,-1 1 0-16,-1 7 2 16,1 3 0-16,-1 3 0 15,0 2-2-15,0 4 1 0,5 5 0 16,-4 0-1-16,3 4 1 16,2 1 0-16,1 1 1 15,-1 3 0-15,1 2-1 16,2 2 0-16,-2 3 1 0,3 5-1 15,-1 4-1-15,4 0 1 16,-1 4 0-16,3-5-1 16,-1 5 0-16,3-4 0 15,-1 0 0-15,2 0 0 16,0-1 1-16,-1-1-1 16,1-2 1-16,-2-5 0 15,-1-3 0-15,3-7-1 0,-8-8 1 16,3-10-1-16,-1-5 0 15,-4-8 0-15,0-4 0 16,-2-7 0-16,-1-7 0 16,-3-5 0-16,0-6-1 0,-2-3 1 15,6-3 3-15,1-13 3 16,4-9 3-16,5-7-7 16,4-9-1-16,2-9-1 15,1-5 0-15,1-10-5 16,-2-2-10-16,3-9 11 0,-3-2-6 15,0 0-6 1,-4-3 11-16,-1 3 0 0,-4 2 2 16,-3 2-6-16,-5-3 4 15,-2 2 4-15,-3 4 0 16,-4-5 1-16,-1 2 0 16,-2 1 1-16,0-2 1 0,2 5 3 15,-1 1 1-15,3 1-3 16,1 2-1-16,1 2-2 15,0 3 0-15,1 3 0 16,-1 0 2-16,1 1 4 0,0 4 5 16,1 3-2-16,-1 0-1 15,2 1-5-15,2 5-2 16,-2-1 0-16,0 5-1 16,2 0 1-16,-4 6 1 15,0 3 4-15,-2 3 3 16,5 0 0-16,-5 3 1 15,0 4-3-15,-1-1-5 0,1 8 0 16,-1-2-2-16,0 4 1 16,0 3-1-16,-1 2 0 15,-1 1-1-15,1 4 2 16,-1 0-2-16,3 2-1 16,-1 0 0-16,4 0-2 0,0 10 3 15,3 2 1-15,4 2-2 16,-3 8 2-16,3 0-1 15,-3 9-1-15,3 0 1 16,-1 3-2-16,1 8 4 0,0 1 2 16,-3 4-2-16,5 6-1 15,-1 0 1-15,0 6-1 16,2 2 0-16,0 1 1 16,-1 3-1-16,0 0-2 15,0 5 3-15,-2-2 0 16,2 5-2-16,-1 2 2 0,0 2-1 15,2 1 0-15,0 4-1 16,-1 1 2-16,5 1-2 16,-2 0 2-16,2-2-1 15,-1-2 2-15,-1 1-2 0,2-2 0 16,-3-3 0 0,-1 3 0-16,0-4 0 0,0-2 0 15,-2-3 0-15,0-4 0 16,1-8 0-16,-1-2 0 15,0-6 0-15,-2-7 0 16,0-6 0-16,1-3 0 0,-1-2 0 16,1-3 0-16,2-7 0 15,2 3-2-15,-1-3 2 16,-2-4 0-16,2-4-3 16,-2-1-6-16,2-9 0 15,-1-4 2-15,3 0 2 0,2-18-1 16,4-10 5-16,-2-4-4 15,5-11-4-15,-2-8-4 16,0-5 3-16,-4-6 5 16,1-6-8-16,-3-5 5 15,-1-3-3-15,2-5 0 0,-3-4-8 16,5 2-4-16,-3 1 7 16,-1 0-4-16,1 0 8 15,-1-1 7-15,-2-2 5 16,0 2 3-16,1 1 3 15,-4-2 12-15,4 4-3 0,-2 3 0 16,3 2-10-16,-1 2-3 16,3 4-1-16,2-1-1 15,-3 6 1-15,0 1 0 16,1 3 1-16,-2 4 2 16,3 1-3-16,-1 7 0 15,-4 3-2-15,1 2-4 0,0 6 0 16,-4 3 3-16,0 4 0 15,-3 6 4-15,0 0-2 16,-2 7 0-16,-1 5 0 16,0 1 1-16,-3 4 2 15,1 5-1-15,1 2-2 0,0 2 0 16,3 12 1-16,-1 2-2 16,2 9 1-16,-2 6 4 15,-1 8-3-15,0 5 0 16,-2 10 0-16,-1 5 1 15,-1 5 0-15,0 8 0 0,0 4-1 16,0 4 0-16,2 4 0 16,-2 8 2-16,2-2 2 15,1 7 4-15,4 5-2 16,-3 5-3-16,4 4 0 16,-3 5-2-16,1 4-1 15,2-1 0-15,-5-2 0 0,3-5 1 16,-3-9-2-16,-1-10 1 15,1-12 3-15,1-10 1 16,1-10 1-16,-2-10-2 16,5-6-2-16,-4-6-1 0,2-5-1 15,1-6 0-15,-1-3 1 16,1-7-2-16,0-6 2 16,-2-4-4-16,6-8 3 15,1 0 2-15,3-17 0 16,2-11 4-16,5-9-3 0,4-13-2 15,1-9 1-15,0-10-5 16,1-8-1-16,-1-9 2 16,-1-5-1-16,1-5-1 15,-3-4 0-15,-1 2-1 16,-1-2 2-16,2-4 1 16,0 1 0-16,0-2-1 0,3 1 2 15,-1 1 0-15,3 3-3 16,-4 4-2-16,1 5 6 15,-6 3 0-15,-5 6 1 16,-4 6 2-16,-4 2 3 16,1 9 0-16,-4 4 0 0,0 11 0 15,2 5-2-15,-2 11-1 16,1 7-2-16,3 10 0 16,-2 11-3-16,5 6-4 15,-2 6-13-15,1 15-18 16,-6 0-52-16,-6-3-118 0</inkml:trace>
  <inkml:trace contextRef="#ctx0" brushRef="#br0" timeOffset="25889.7484">17646 13765 295 0,'0'0'21'15,"0"0"26"-15,0 0-9 16,0-2-10-16,0 2-17 0,0 0-11 15,1 0 0-15,10 2 0 16,-1 5 1-16,2 1-1 16,0 2 1-16,3 2-1 15,-1 2 1-15,1 2-1 0,-1 5-1 16,4 3 1-16,0 2 0 16,1 8 1-16,0 4-1 15,2 5 2-15,2 2-1 16,1 6 3-16,1 6-2 15,0 6 1-15,0 1 0 0,-3 7-1 16,-1 3 1-16,-1 2 0 16,-2 1-1-16,-4-3 1 15,1 0 0-15,-3-4 1 16,-1-5 0-16,-2-4 2 16,0-6 5-16,-1-2-3 15,0-3-5-15,-1-3-2 0,2-3 1 16,1-2-2-16,2-5 1 15,-2-5-5-15,2 1-24 16,-4-12-25-16,-8-12-120 16</inkml:trace>
  <inkml:trace contextRef="#ctx0" brushRef="#br0" timeOffset="26999.2888">13718 13584 153 0,'-7'4'17'0,"0"-2"-13"16,-1-1-6-16,-2 3-1 15,-1-1 0-15,-1 0 3 16,1-2 1-16,-1 1 6 0,3-2 4 16,-1 0 2-16,0 0-6 15,1 0-2-15,1 0-2 16,0-2-3-16,-1-3 2 15,-3-2 4-15,0 0 4 16,-2-2-1-16,-1-3-4 0,3 4-4 16,-1-1-1-16,4-2 0 15,2 4 0-15,1 2 4 16,1-2 24-16,3 1-2 16,1 3-2-16,1-2-14 15,0 4 8-15,0-2 0 16,0 2-11-16,0 1-8 0,6 0 0 15,1 4-1-15,1 4-9 16,3 0-5-16,0 3 5 16,0 0 2-16,-4 1 2 15,1-8 4-15,-5 1 3 0,2-3-1 16,-1-1 5 0,-1-1-9-16,4 0 26 0,1 0-15 15,1 0-1-15,-2-1-4 16,0-1 1-16,-2-3-1 15,-1 2 1-15,-2-3 2 0,-2-1 9 16,0-2 4-16,0 2 1 16,-3-3-4-16,-5 2 1 15,-4 1-9-15,-3 1 0 16,-8 6-7-16,1 0-4 16,-5 10 6-16,2 11-2 15,0 9 2-15,4 6-2 0,2 6 0 16,5 0-8-16,9-1-40 15,2-16-71-15,3-13-91 16</inkml:trace>
  <inkml:trace contextRef="#ctx0" brushRef="#br0" timeOffset="27561.7624">14530 13356 289 0,'0'0'108'0,"0"0"-63"16,0-4-23-16,0 2-8 15,0-4-7-15,0 2-4 0,0 3-2 16,0 1-1-16,0 0-2 16,6 0-7-16,7 5 2 15,8 5 6-15,0 1 2 16,8 1 0-16,0 1-1 15,-6-2-1-15,2-4-6 0,-5 0-2 16,-6-3 0-16,-3-4 6 16,-4 0 1-16,-1 0 2 15,-3 0-1-15,-1-1 0 16,-2-8 1-16,0 2 0 0,0-3 0 16,0-2 3-16,0 1 5 15,-2-2 4-15,-3-3-1 16,-4 4-4-16,-2 3 6 15,-3 5-2-15,-6 4-13 16,-1 7-4-16,-4 15 1 16,-4 10-2-16,0 13-11 15,2 6-16-15,2-3-51 0,7-3-166 16</inkml:trace>
  <inkml:trace contextRef="#ctx0" brushRef="#br0" timeOffset="28217.9782">16328 13568 465 0,'0'-3'37'0,"0"3"-19"16,0 0-21-16,8 0-15 16,11 0-1-16,1 7 15 0,2 0-5 15,5 2-10-15,0-2 4 16,0 0 1-16,-3-3 4 16,-2-1 10-16,-3-3-3 15,-1 0 6-15,0 0 6 16,-3-1 5-16,-3-3 3 0,-4-3 0 15,0 1 1-15,-2-1 4 16,-5 3-2-16,-1 3-4 16,0-1 0-16,0 2-7 15,-12 0-9-15,-8 11-6 0,-7 10-6 16,-10 10 5-16,-11 9-15 16,0 7-17-16,0-1-31 15,1-12-179-15</inkml:trace>
  <inkml:trace contextRef="#ctx0" brushRef="#br0" timeOffset="29139.7578">14559 12680 355 0,'41'-25'-1'16,"-5"-3"8"-16,-2 4-5 0,-2 3-4 15,-7 5-29-15,-6 4-6 16,-9 1 9-16,-6 5 3 15,-4 3-1-15,-7 1-22 16,-12 0-68-16</inkml:trace>
  <inkml:trace contextRef="#ctx0" brushRef="#br0" timeOffset="30233.4316">14420 12507 152 0,'-37'-3'16'0,"-1"-5"12"15,3 5-17-15,1-1-7 16,3 0-1-16,1 3-1 16,1-3 0-16,2 1 0 15,0 1 1-15,-6-2 1 16,3 2 0-16,-2 2 8 16,-2-2 17-16,-2 2-2 0,1 0-9 15,-4 0-2-15,-8 2 4 16,-1 9-10-16,-10 5-4 15,-7 5-3-15,-8 5 0 16,-3 2-2-16,1 4 1 0,1 0 6 16,4 6 9-16,7-2 1 15,2 6-9-15,2 3-5 16,3 7-2-16,-1 3-1 16,0 6 0-16,-4 3-1 15,5 4 1-15,2 0-1 16,8-2 0-16,2 5 0 0,12-3 0 15,8-1 2-15,10 1 1 16,7-4 4-16,7 4-9 16,9 2 1-16,13-1 3 15,10 1 11-15,7-2 2 16,6-2-13-16,7-2-1 16,6-4-1-16,6-2 1 0,6-5 0 15,4-1 0-15,7 0-2 16,5-4 0-16,2-1 2 15,9-3-2-15,1-3 0 16,11-2-2-16,1-3 5 0,7-2-2 16,4-1-4-16,3-3-1 15,5-2 6-15,2 2 0 16,6-1 0-16,3-3 1 16,0 1-1-16,4-4-2 15,3-2 2-15,-4-1-4 16,3-2-2-16,-1-4 3 0,-2-1-1 15,0-5-5-15,-6-1-1 16,-3-4 4-16,-1-2 2 16,-6-2 4-16,-5-12-1 15,0-1 0-15,-5-6 2 16,2-4-1-16,-8-2-1 16,-1-2 1-16,-8-8-2 0,-9-4-13 15,-8-4-8-15,-9-4 6 16,-8-6 9-16,-11-4 8 15,-7-3 2-15,-3-5 5 0,-6 0-1 16,-5 0-2-16,-8-2-4 16,-2 0 0-16,-8 0 0 15,-4-1-1-15,-9-2 1 16,-3-5 0-16,-2-2 0 16,-5 0 5-16,-7-1 7 0,-5 2 7 15,-2-2-3-15,-3 3-3 16,-8 4 2-16,-6 0-13 15,-4 6-1-15,-7 0-2 16,-5 6 0-16,-11 0-1 16,-8 3-6-16,-5 2 1 15,-6 2 2-15,-5 3 1 16,-2 3 2-16,-5 4 1 0,1 4 0 16,-2 2 0-16,-7 3 2 15,-3 3-3-15,-6 1 2 16,-6 5-1-16,-5 2 0 15,-9 4 0-15,-6 2-1 0,-10 4 2 16,-11 8-1-16,-12 4 0 16,-8 1 0-16,-7 8-2 15,-3 8 3-15,-1 8-2 16,6 6 0-16,5 6 2 16,3 8-2-16,4 8-18 0,-2 9-15 15,4 10-29-15,5 3-36 16,13-1 23-16,17-2-112 15</inkml:trace>
  <inkml:trace contextRef="#ctx0" brushRef="#br0" timeOffset="30983.4096">14578 13380 412 0,'-5'-15'6'16,"3"0"14"-16,2-2 2 15,0 6-11-15,4 3-12 16,9 0-1-16,6 5-11 0,5 1 2 16,3 2-6-16,5 5 4 15,4 8-13-15,0 2-2 16,2 7-4-16,-2-4-10 16,-6 0-8-16,-4-4 14 15,-6-2 7-15,-5-6 16 0,-6-4 16 16,-4-2-3-16,-5 0 13 15,0-5-2-15,-8-7-14 16,-7-1-14-16,-1-6 7 16,1 0 20-16,-2-3 26 15,0 4 16-15,1 1-23 0,-4 5-9 16,-1 10-1-16,-2 2-13 16,-9 21-5-16,-5 15 1 15,-13 21-5-15,-9 16-4 16,-11 11-117-16</inkml:trace>
  <inkml:trace contextRef="#ctx0" brushRef="#br0" timeOffset="31936.4405">14731 13284 446 0,'3'0'13'0,"-3"-4"2"16,0 0-9-16,0 2-5 16,0 2-3-16,0 0-19 15,-3 0-30-15,-9 0-81 16,-5 0 8-16</inkml:trace>
  <inkml:trace contextRef="#ctx0" brushRef="#br0" timeOffset="32561.4168">13455 13709 255 0,'0'-11'135'15,"0"-1"-114"-15,0-1-10 16,-2 1-11-16,2 1 1 16,0-1-3-16,0-1 1 0,0-1-8 15,0 1-1 1,2-1-11-16,-1 0 16 0,1 3 8 16,2 3 10-16,-3 0 1 15,1 3-7-15,-2 3-4 16,0 2-3-16,0 2-1 0,0 12-23 15,0 2 19-15,-7 7 4 16,0 2-1-16,2-1-11 16,-1-6-6-16,-1-4-1 15,2-6-1-15,-6-4 11 16,0-4 8-16,0 0 4 16,-1-11-17-16,-1-3-4 0,3 2 46 15,-2-6 28-15,7 0-12 16,0 2-24-16,1 0-7 15,3 3-4-15,-1 3 4 16,2 4 4-16,0-1-7 0,9 7-11 16,7 0 1-1,11 4-19-15,12 7 13 0,9 5-4 16,8 0-48-16,5-4-94 16</inkml:trace>
  <inkml:trace contextRef="#ctx0" brushRef="#br0" timeOffset="33311.3422">16423 13522 393 0,'0'0'26'0,"0"0"-1"16,13 0-29-16,2 0 5 15,9 0-1-15,3 0-2 16,4 4-8-16,-3 3-18 16,5 1 0-16,-5 2 15 15,1 0 7-15,0 1-1 0,-5-3-14 16,-4 2-20-16,1-2 1 16,-9-2-3-16,-7-4 16 15,-2 0 2-15,-3-2-11 16,0 0 55-16,0 0 41 15,-7-2 11-15,-1-2-5 0,-5 4-33 16,0 0-18-16,-7 0-13 16,0 11-3-16,-2 9 2 15,-5 3-1-15,0 0-21 16,1-5-117-16</inkml:trace>
  <inkml:trace contextRef="#ctx0" brushRef="#br0" timeOffset="34280.074">16572 13526 323 0,'-5'-6'47'0,"-1"-2"-20"16,3 4-16-16,1-2-4 0,2 4 0 15,0-1-2-15,0-1 0 16,0 1 3-16,0-1 0 16,0 1 4-16,0 0-6 15,0 3-1-15,0 0-6 16,4 0 0-16,1 3 2 0,2 5-2 16,3 2 0-16,5 0-3 15,-3 1-10-15,5-3-13 16,-5 0-8-16,-1-5-12 15,-2-1-19-15,-5-2 27 0,-4 0 35 16,0-9 7-16,-4-1-6 16,-6-3 8-16,-3 3 1 15,0-3 2-15,0 2 24 16,1 5 0-16,2 0-12 16,-5 0-13-16,-1 6-6 0,0 0 0 15,-8 0 1-15,-1 12-4 16,-6 1 2-16,-3 7-1 15,0 5 2-15,-2 2-3 16,4 1-39-16,-2-4-20 16,7-9-56-16</inkml:trace>
  <inkml:trace contextRef="#ctx0" brushRef="#br0" timeOffset="34889.3974">14566 13221 284 0,'2'0'40'16,"1"0"-30"-16,4 0-10 0,0 0 0 15,5-3 2-15,2 3-2 16,0 0 2-16,2 0-2 15,-1 0-2-15,2 0 2 16,2 0-1-16,-1 4 1 16,-2 2 1-16,4 1-1 15,-4 0 0-15,5 2-1 0,-1 4 0 16,0 1-3-16,3-3 2 16,1 4 0-16,-5-1-1 15,1-3-6-15,0 0-6 16,-4 0 0-16,-1-3-7 0,-3 1 6 15,-2-3-9-15,-4-3-38 16,-4-1-95-16</inkml:trace>
  <inkml:trace contextRef="#ctx0" brushRef="#br0" timeOffset="35030.0369">14884 13326 315 0,'-16'-4'66'16,"-2"4"-38"-16,-6 0-19 15,0 8-5-15,-3 12-4 16,-4 4 1-16,-1 8-2 16,-2 2-31-16,2-2-113 0</inkml:trace>
  <inkml:trace contextRef="#ctx0" brushRef="#br0" timeOffset="38795.4895">14794 13474 250 0,'-32'-5'-15'0,"1"-3"-18"16,-3 3 6-16,2 0 5 0,1 1-18 15,2-2 20-15,4 1-3 16,8 2-24-16,0-3 43 16,7 1 79-16,6 2 34 15,1 2 5-15,3-5-53 16,0 3-29-16,0 2-22 16,1-1-12-16,3-2 0 15,1 3 4-15,-1 0-1 0,-1-2 0 16,-1 2 0-16,-1 1-1 15,1 0 1-15,-2 0 3 16,3 0 1-16,-3-2 8 16,0 2 1-16,0 0 1 0,0 0-1 15,0-2 1-15,0 2-1 16,0-2-1-16,2 2-2 16,-1-4-3-16,3 1-6 15,1-3-2-15,2 1 0 16,5-2 1-16,3-4 0 0,4-3-3 15,0-4 2-15,8 0-1 16,1-3 3-16,6-4-6 16,2 2-6-16,8-2-4 15,0 2 4-15,5 0 4 16,1 1 4-16,6 1 1 16,0 3-2-16,3 0-3 0,-3 4 0 15,3 1 3-15,-1 6 1 16,3 2 0-16,-5 5 0 15,4 0 1-15,-1 4 1 16,2 10-2-16,0 2 2 16,0 4-1-16,0 2-5 0,-3 2-5 15,0-1 0-15,-6-2 5 16,-4-1 3-16,-1 0 2 16,-8 0 2-16,0-2-1 15,-6 1 0-15,-3-2 2 16,-1 1 2-16,0 0 2 0,-4 1-2 15,-3-2-3-15,1 3 1 16,-3-5-1-16,-4 3 2 16,-2-6-1-16,1 3 0 15,-3-5 0-15,-5-2 0 16,3-3-1-16,-3 0 1 16,-2 1-1-16,-1-3 1 0,-3-3-2 15,1 3 1-15,0-3 0 16,-2 1 1-16,0-1 0 15,0 0-2-15,0 0-10 16,0 0-2-16,0 0-2 16,0 0-7-16,0 0-11 0,-7 0-29 15,-5 0-44-15</inkml:trace>
  <inkml:trace contextRef="#ctx0" brushRef="#br0" timeOffset="39139.2278">16075 13474 339 0,'-4'0'63'0,"4"0"-38"0,0 0-23 16,0 0-4-16,0 0-2 15,7 0 6-15,8 3 0 16,1 0 4-16,0 5-3 15,3 4-3-15,3-6 1 16,-2 3-1-16,-2-2 0 16,-3-2 2-16,-2-2-3 0,2 0 2 15,-4-3-4-15,1 0 5 16,1-3 8-16,3-5 5 16,-1-3 3-16,-1 1 0 0,2-3-9 15,0-1-5-15,0-1-4 16,-2 0-1-16,3-3-22 15,-5 0-18-15,0-2-68 16,-7 0-142-16</inkml:trace>
  <inkml:trace contextRef="#ctx0" brushRef="#br0" timeOffset="40342.2876">16563 13848 104 0,'0'2'179'16,"0"-2"-138"-16,0 0-37 0,0 0-2 16,-3-2-15-16,-3-1-21 15,-2-2-30-15,0-5-63 16</inkml:trace>
  <inkml:trace contextRef="#ctx0" brushRef="#br0" timeOffset="40999.3538">13232 13554 262 0,'5'5'-1'0,"4"-3"-40"15,4-2-25-15,1 0-54 16</inkml:trace>
  <inkml:trace contextRef="#ctx0" brushRef="#br0" timeOffset="47920.9029">17607 13915 291 0,'-2'-15'48'0,"-6"-1"-13"0,3-2-8 15,-2-1 2-15,1-1-13 16,3 0-5-16,0 1 4 16,1-1-8-16,-1 2-2 15,3-2-3-15,0 5 0 0,0-2 1 16,0 2-3-16,0 0 2 16,-3 3 2-16,1 3 3 15,0-2 2-15,2 5 7 16,-2 3-3-16,1-1-6 15,1 4-4-15,0 0 0 0,0 0-7 16,3 2-2-16,7 9 3 16,2 5 2-16,4 4 2 15,5 5-2-15,3 0-1 16,0 5-8-16,0 0-4 16,-2 3 5-16,0 2 0 15,-2 3 2-15,-1 1 3 16,-1 4 4-16,0 1 0 0,2 1 0 15,2 1 0-15,0 2 0 16,3-1 1-16,-1 1-1 16,1-2 0-16,1 3 1 15,-4-3-1-15,0-3 0 0,-2 0 2 16,-1-3 1 0,0 2 4-16,-5-1 2 0,2 1 0 15,-2 1 1-15,1 0-3 16,-1 0 0-16,3 0-1 15,-2-1-3-15,4 1-1 16,1-2-2-16,-1-2 0 0,1 3 3 16,0-3-3-16,-1 1-1 15,-4-2 2-15,1-2-2 16,-1-2-1-16,-2-1 1 16,2-2-1-16,-4-2-1 15,-1-1 2-15,3-1 1 0,-4-4-1 16,5 0 0-16,-3-3 1 15,2-1-2-15,0-3 1 16,-1 2 0-16,5 0-6 16,-4-2-22-16,-4-3-20 15,-7-13-82-15</inkml:trace>
  <inkml:trace contextRef="#ctx0" brushRef="#br0" timeOffset="50717.6031">18392 15338 150 0,'-15'5'24'16,"2"-3"-24"-16,-3 0-7 15,5 0 6-15,2-2 5 16,4 0 14-16,-2 0 17 15,5 0 41-15,0-2-4 0,2 0-36 16,0 0-9-16,0-2-10 16,0 4-5-16,0 0-9 15,2 0-4-15,5 0 2 16,2 0-2-16,4 8 3 16,4 3-1-16,0 1-1 15,-2 2 0-15,4 6 1 16,0-1 0-16,1 3 0 0,-2 1 0 15,0-2-1-15,-2-1 0 16,-2-2 1-16,-4-4-5 16,-3-3 2-16,-2-6 1 15,-1-1 2-15,-3-4-1 0,1 0 3 16,0-6 19-16,3-10 0 16,3-5-13-16,-1-9-4 15,3-9-2-15,2-6 4 16,2-7-1-16,4-7-1 15,0-5-2-15,3-7-3 0,3-3 1 16,-3-6-2-16,2-2 1 16,-1-4 0-16,0-6 0 15,-3 2-1-15,1-11-1 16,-4 5 3-16,4 2-1 16,-3-5 0-16,-2 1 0 0,2 0 1 15,0 1-1-15,0-1-1 16,0 0 3-16,0 0-2 15,0 4 1-15,3-1 1 16,-1-1-1-16,0 4 0 16,1 0 0-16,-1 3-1 0,1 0 3 15,0 5-2-15,-2 2-1 16,0 3 1-16,-2 1-1 16,0 1-1-16,-2 1 2 15,-1-1-2-15,0 2 2 16,0-2-2-16,-1 4 0 15,-2 1 1-15,4 6-2 16,-2-1 4-16,3 5-2 0,-1-1 0 16,-1 7 0-16,1 4-4 15,0-1 0-15,0 6 4 16,-3 4-1-16,0 5-13 16,-2 4 8-16,0 9 7 15,-1 4 1-15,-3 7-2 0,-2 1 0 16,1 6 0-16,-1 5 0 15,1 2-2-15,-1 0-2 16,5 2-6-16,1 12 8 16,-1 4 0-16,-1 7 1 0,3 3 1 15,1 10 0-15,-3 5 0 16,4 5 1-16,0 2 0 16,4 2-1-16,2 3 1 15,0 2 0-15,1 4-1 16,1-1 1-16,2 7-2 0,-3 0 1 15,3 4 1-15,-2 4-1 16,-1 2-1-16,3 3 1 16,0 2 1-16,3 6-1 15,1 1 1-15,5 4-1 16,3 3 0-16,3 6 0 16,0 0 0-16,2-1 0 15,2 6 0-15,1-1-1 0,3-1 1 16,-3-1 1-16,-1 6-1 15,0 0 0-15,-6-3 0 16,2 0-1-16,-5 0 2 16,3-5-1-16,-5-4 0 0,4-1 0 15,2-1 1-15,0-3 6 16,1-5 0-16,0 0-4 16,2-5-2-16,-5-2-1 15,2-4 1-15,-2 0-1 16,-2-3 1-16,0-2-2 15,-1-4 2-15,-1-2-1 0,-1-8 0 16,-2 0 0-16,-3-10 1 16,-2-4-1-16,-3-6 0 15,-3-4 0-15,-3-6 0 16,-4-3 0-16,-2-2 0 16,-5-3-11-16,-2-2-24 0,-15 0-15 15,-14-7-26-15,-13-8-101 16</inkml:trace>
  <inkml:trace contextRef="#ctx0" brushRef="#br0" timeOffset="51561.2828">18511 15595 157 0,'0'2'58'15,"-2"-2"-33"-15,-1 0 2 16,1 0 3-16,-1 0 14 16,-2 0-19-16,-2 0-12 0,-1-4-7 15,-1-2-4-15,-1 3-2 16,0 0 1-16,1-1-1 15,2 0 0-15,-1 1 0 16,1 1 1-16,4-2-2 16,1 2 5-16,0 2 9 0,2-1 1 15,0 1-4-15,0 0-5 16,0 0-2-16,0 0-3 16,0 0-1-16,0 1 1 15,0 5-2-15,0 3 1 16,0 0 2-16,6 4-4 15,2-1 3-15,2 2 10 0,2 0-5 16,3 2-4-16,2 1-1 16,0-2-3-16,0 0-27 15,-2-5-24-15,-3-4-57 16,-5-6-55-16</inkml:trace>
  <inkml:trace contextRef="#ctx0" brushRef="#br0" timeOffset="57826.8142">27005 11860 310 0,'-7'0'10'0,"-1"0"-4"16,1 0-7-16,0 0 1 15,2 0 1-15,0 1 0 16,-1-1 13-16,4 0 4 15,2 0 9-15,0 0-15 0,11 0-7 16,7 0-3-16,5 0 9 16,6 0 0-16,7-8-7 15,3-4 2-15,5 0-4 16,2-3-2-16,3-2 2 16,5-1 0-16,1-1 0 15,4 0 0-15,4-5-1 0,8 3 1 16,-2 1 0-16,3-2-1 15,2 5 1-15,-4 1-2 16,-2 1 0-16,-2 6 0 16,-3-1-2-16,-5 2 2 15,-3 3 0-15,0 2 0 16,-1-1 0-16,-5 2 0 0,5 1 0 16,-1 1 0-16,0 0 0 15,5 0 2-15,-4 0-2 16,3 0 0-16,3 0 0 15,-1 0 0-15,2 0 0 16,-2 0 0-16,2 0 1 0,0 1-1 16,-1 1-1-16,-2 0 1 15,3 0 0-15,5-1 0 16,-3 1 1-16,-1-2-1 16,3 2 0-16,-2-2 0 15,-2 0 0-15,-2 0 1 0,4 0 2 16,-2 0 1-16,0 0 1 15,2 0 2-15,0 0-2 16,-1 0-3-16,-2 0-1 16,-3 0 0-16,-7 0 0 0,-4 0-1 15,-9 2-1-15,-8 2-12 16,-7-1-19-16,-10-3-60 16,-12 0-128-16</inkml:trace>
  <inkml:trace contextRef="#ctx0" brushRef="#br0" timeOffset="58826.7391">26734 11883 333 0,'0'0'21'0,"0"0"-12"16,5 0-12-16,8 0 2 15,1-4 5-15,4-1 10 16,8-1-2-16,3-2-2 16,8-3 0-16,6-2 0 0,7-1 1 15,2-2-1-15,7 0-5 16,7-2-2-16,0 0-1 15,4 2 1-15,1-1 0 16,2-1 1-16,1 2-2 0,0 1 0 16,-2 3 1-16,1-1-2 15,3 3 0-15,-1-1-1 16,0 0 1-16,5 2 0 16,-1 0 1-16,1 1 2 15,5-2-2-15,0 2 0 16,0 1 2-16,3-3-3 0,-1 3 1 15,-1 1-1-15,-1 2 0 16,-2-2-1-16,0 1 1 16,2 1-2-16,-3 1 1 15,1 1 1-15,0-1-1 16,0 1 0-16,-1 0 0 0,-3-1 1 16,-4-1-1-16,1 0 0 15,-5 1 1-15,-1-2 8 16,-2-1 2-16,1 2-1 15,-9 3-3-15,-1-3-4 0,-4 0 0 16,-8 4-3-16,-4-1 1 16,-5 1-1-16,-10 0 0 15,-1 0 0-15,-7 0-9 16,-6 0-28-16,-6 5-20 16,-8-5-57-16,-8 0-140 15</inkml:trace>
  <inkml:trace contextRef="#ctx0" brushRef="#br0" timeOffset="59701.6735">27105 11915 247 0,'38'0'6'15,"4"-9"14"-15,6 0-6 16,9 0 13-16,6-1-11 15,3-2 15-15,12 0-21 16,2-1-4-16,5 4-5 16,3-4 0-16,5 2 0 0,-1 0-1 15,5-1 0 1,0 1 0-16,-1-2 0 0,6 1 0 16,-2-1 0-16,4 1 1 15,2-4-1-15,1 2 1 16,3-2 4-16,-1 3 4 0,0-1-6 15,-6 0 3-15,-1 1-3 16,-4 1-1-16,-3 1 1 16,-1 1-2-16,-4-2 1 15,-1 2 9-15,0 0 2 16,-1-2 0-16,-6 6-3 16,-1-2-2-16,-3 1 1 0,-3 0-4 15,-9 2 1-15,-7 1 4 16,-9 1-1-16,-5-1 1 15,-11 0 2-15,-5 1-4 16,-5 1 0-16,-5 0-4 16,-3 2-1-16,0 0-3 15,1 0 1-15,-2 0-5 0,0 4-12 16,-1 3-15-16,-1-1-16 16,-6-3-40-16,-2-3-112 15</inkml:trace>
  <inkml:trace contextRef="#ctx0" brushRef="#br0" timeOffset="62654.7293">30612 11578 136 0,'20'0'79'16,"1"0"-72"-16,-4 0 2 0,0 0 18 15,0 0-8-15,-3 0 8 16,-1 0 0-16,1 0-10 16,-1 0-4-16,-1 0-1 15,3 4-5-15,3-1 3 16,0 1-2-16,1 1-2 0,-1 0-4 16,2 2 0-16,0 2-2 15,-4 0 0-15,3-1 0 16,-4 1 1-16,-1-1-1 15,-1 1 2-15,-2 0-3 16,-1 2 3-16,2 0-3 16,-2-1 2-16,1 2 0 15,0 5 0-15,1-3 0 0,-1 4 3 16,2 4-1-16,-3 0 2 16,3 0-2-16,-4 3-1 15,1 0 0-15,2 0 0 16,-4 2-2-16,1 3 3 0,-1 0-2 15,-1 2 0-15,2 4 0 16,-2 1 0-16,2 3 1 16,-2 0 0-16,2 2-2 15,0-2 0-15,0 5 1 16,0-2 0-16,1 1 0 0,5 4 0 16,-4-1 0-16,4 3 0 15,-3-2 2-15,6 0 0 16,-6 4 1-16,5-2-1 15,0 2 2-15,0 1 0 16,0 1-2-16,2-1 2 0,-2 3-1 16,2 1 0-16,-3-2 0 15,2 3 0-15,2 0 0 16,-3 0 0-16,3 0-1 16,-2 1-2-16,2-1 0 15,-2-2-1-15,1 3 1 16,1-3-1-16,-1 4 0 0,0-2 1 15,3 1-1-15,-2 0 0 16,-1 0 1-16,-1 0-1 16,2-2 0-16,1 0 0 15,-1 0 1-15,0-1-2 16,-1-1 2-16,0 0-1 0,-2 0 0 16,0 2-1-16,-3-1 2 15,2 1-1-15,-3-2 1 16,1 1-2-16,-1-1 1 15,1-2 0-15,0-2 1 0,1-2-1 16,-1-2-1-16,-2-1 2 16,3-6 0-16,1 4 0 15,-1-5 1-15,0-4 1 16,0 3 0-16,1-4-2 16,-1-4 1-16,0-5-1 15,0 0 1-15,-1-4-2 0,3-2-1 16,0-6 3-16,3 2-4 15,0-4 2-15,6-2 2 16,-4-6-2-16,5-3 1 16,1 0-1-16,-3 0 2 15,-2-10-3-15,2-5 2 0,0-4 0 16,0-3-3-16,1-5 1 16,-1-3-2-16,-4-4-2 15,2-5 0-15,-2 0 2 16,-2-4 2-16,-1-4 1 15,0-1 0-15,-2 0 1 0,-3-3 1 16,-1 1 2-16,1-1-2 16,-2-3-2-16,-4 0 3 15,2 1-1-15,-1-6 0 16,-1 0 1-16,-2-4 1 16,-4-1 1-16,3-2 1 15,-1-2-3-15,1 1-1 0,-1-5 1 16,-1 4-3-16,0-1 1 15,-2-4-1-15,0-2 1 16,0 0 0-16,0-6 0 16,0 1 0-16,0-2-1 15,-5-1 1-15,-4 2-2 0,4-1 1 16,-4 2-5-16,-1-2-5 16,2-2 3-16,1-3-4 15,0 1-2-15,-3-2 7 16,1-2 3-16,1 0 3 0,0 1 0 15,1-2 0-15,0 0 1 16,-2-2-1-16,0 1 0 16,0-3 0-16,-3-1 0 15,-3 1 0-15,3 2 0 16,-5 3-6-16,3-5 0 16,-3 3 1-16,4 0 5 15,-1 1-2-15,4-4 2 0,1 5 2 16,0-3-2-16,2 2 5 15,1-4 0-15,1 3 5 16,0 0 0-16,0 0-1 16,2-1-3-16,3 5-4 15,0 0 0-15,0 4-1 0,0 0 0 16,0 0-1-16,0 2 1 16,3 2-3-16,-1 3-1 15,3-1 2-15,-4 2-5 16,3 5 4-16,-1 3 1 0,4 3-2 15,-1 3 2-15,0-1-1 16,1 4 1-16,-2 0-8 16,-2 4 5-16,3 2-1 15,-5 1 0-15,1 4 0 16,1 5 4-16,-3 0 0 16,0 7 1-16,2 1 0 0,-2 4 0 15,3 1 0-15,1 5 0 16,-1 2 0-16,4 3-2 15,0 4-1-15,3 5-10 16,2 2-24-16,3 6-22 16,-1 1-52-16,4 2 4 0</inkml:trace>
  <inkml:trace contextRef="#ctx0" brushRef="#br0" timeOffset="63935.8801">32484 8856 264 0,'5'-14'12'0,"-3"-1"38"0,-2 3-13 15,1 1-15-15,3 2-11 16,-1 1-3-16,-1 0-3 16,2 1-3-16,0 4 0 15,0-3 4-15,1 1 0 16,0 3-2-16,4-1-2 0,2 0-2 16,3 3 1-16,6 0-2 15,1 0 2-15,8 8 3 16,0 4 1-16,7 3 1 15,0 4-2-15,0 2 0 16,-1 4-2-16,-4 2-3 16,0 2 2-16,-4 3-1 0,-6 4-1 15,-5 3-23-15,-5 0-36 16,-11-5-80-16</inkml:trace>
  <inkml:trace contextRef="#ctx0" brushRef="#br0" timeOffset="65592.0357">26888 11872 162 0,'-9'0'155'0,"-2"-1"-128"15,1-4-16-15,-1 5-7 16,-2 0-2-16,1 5-2 15,-5 6 0-15,-2 1-1 16,-1 9 1-16,-4 4 0 16,0 3 0-16,-1 4-1 0,-1 6 1 15,1 1 0-15,1 6-1 16,4 1 3-16,-1 4-2 16,5 5-2-16,2 2 2 15,0 4 0-15,1 5 0 16,1 0 1-16,-3 5 0 15,-1 1-1-15,-2 6 0 0,-1 3 0 16,-5 4 1-16,-1 6-1 16,-2 4 2-16,-2-1-4 15,-2 3 2-15,1-1 0 16,-2 0 2-16,-1 2-1 16,1 0 9-16,0 4-3 0,-2 0 3 15,1-1 0-15,1 5 1 16,2-3 0-16,-1 2-4 15,1 1 0-15,1 1-4 16,-2 0-2-16,2-1 0 16,-1 0 0-16,-1-1-1 0,1 0 1 15,-4-3 0-15,-2-1-1 16,-1 1 0-16,-2-4 1 16,-4-3-1-16,1-2 1 15,-2-6-1-15,1-1 4 0,0-4 4 16,0-2 0-16,5-1-1 15,3-2 1-15,3-7-3 16,3-2-3-16,3-7 0 16,4-3-1-16,1-6 0 15,3-5-1-15,3-4 0 16,5-4 0-16,1-1-9 16,3-7-15-16,3-2-29 0,3-9-89 15,-2-13-77-15</inkml:trace>
  <inkml:trace contextRef="#ctx0" brushRef="#br0" timeOffset="67420.0428">25482 15284 278 0,'-9'0'43'16,"0"0"-31"-16,4 0 1 15,2-1 0-15,-2-5-11 16,3-3 7-16,1 2-4 0,1-5-5 15,0 1-10-15,1-1 11 16,7-1-2-16,3 2 1 16,3 0 0-16,2 1 1 15,0 1 2-15,4 2 0 0,5 0 3 16,2 3 7-16,2 2-3 16,0 2-1-16,3 0 1 15,-5 4-7-15,-1 3-2 16,-4-2-1-16,-2 1-6 15,-6-3-4-15,-2 1-6 16,-7-4-7-16,-2 0-5 0,-3 0 0 16,0 0 16-16,0-2 13 15,-7-7 0-15,-2-2 1 16,-5-3 18-16,-1 2 6 16,1-3 4-16,-3 5-24 15,4-1 3-15,-6 0 3 0,5 6 2 16,-1 3-7-16,0 2-2 15,-4 2 0-15,4 19-3 16,-2 16-2-16,0 25 0 16,-3 21 0-16,4 19 11 15,-2 23-1-15,-1 3-9 0,7-12-159 16</inkml:trace>
  <inkml:trace contextRef="#ctx0" brushRef="#br0" timeOffset="68185.6573">25656 14922 222 0,'-8'0'12'16,"2"0"-10"-16,0 2-1 0,4-2 18 16,1 3-11-16,-1-1 0 15,0 2-3-15,0-3 0 16,1 3 4-16,1-2-2 15,0 2-6-15,-2-1 0 16,2 1-1-16,0-1 1 16,0 2 0-16,0 1-1 0,0-1-26 15,-2 2-19-15,-1 0-4 16,-3-1 9-16,-1-1-40 16</inkml:trace>
  <inkml:trace contextRef="#ctx0" brushRef="#br0" timeOffset="68623.0715">25483 15027 149 0,'-1'0'148'0,"-3"-5"-104"16,4-6-21-16,-2 1-8 0,2-5 8 16,0 1-18-16,0-7-3 15,0-1 0-15,2-1-1 16,3-4-1-16,2-1 2 15,1-1 2-15,-1-3 3 16,5-1-3-16,0-4-3 0,3 0 1 16,2-2-2-16,1-1 0 15,0 0 0-15,0 1 0 16,0 0 1-16,2 1 0 16,-2 6 3-16,1-1 4 15,3 5-1-15,-2 3-3 0,4 2-2 16,2 3-1-16,-3 4-1 15,1 4 2-15,-3 1 1 16,1 4 1-16,-6 3 1 16,-2 1-2-16,-3 1 1 15,-2 0-1-15,-3 1-1 16,-5 1-1-16,1 0 1 16,0 0-1-16,-2 0 0 0,0 0 0 15,0-3 0-15,0 3-10 16,0-3-13-16,0-1-36 15,0 1-117-15</inkml:trace>
  <inkml:trace contextRef="#ctx0" brushRef="#br0" timeOffset="68873.2085">25850 14159 299 0,'-5'-4'61'0,"1"-1"-45"16,1 1-10-16,3 1 10 15,0-1-1-15,5-1-19 16,5 1-7-16,3-1 15 16,1-1-12-16,-2 1-6 15,-2 0 7-15,-1 3 6 16,-3 0 4-16,-2 0 11 0,-3 1 4 16,3-1-7-16,-2 2-8 15,3 0-3-15,3 0-3 16,6-2-29-16,-1 0-53 15,2-1-50-15</inkml:trace>
  <inkml:trace contextRef="#ctx0" brushRef="#br0" timeOffset="69279.4274">25899 14163 371 0,'-11'1'50'15,"5"-1"-25"-15,-1 0-20 16,4 0-3-16,1 0 2 16,-2-9 9-16,-1-9 3 15,0-6-10-15,-3-9 3 0,-2-6-4 16,-2-7 0-16,-2-4-3 16,-1-2 2-16,-2-1-2 15,3-3-1-15,1 1-1 16,3-1 0-16,4 1 0 15,6-2-1-15,0 7 1 16,4 4-3-16,6 5-1 0,5 5 5 16,1 4-1-16,4 4 5 15,4 3 2-15,3 1-9 16,8 5 0-16,1 3 4 16,2 5 1-16,-3 4-4 0,-2 5 1 15,-5 2 0-15,-4 0-3 16,-8 2-4-16,-3 2-6 15,-8 3 0-15,-3 0 2 16,-2 0-12-16,-2-2-17 16,-8-3-70-16,0-2-81 15</inkml:trace>
  <inkml:trace contextRef="#ctx0" brushRef="#br0" timeOffset="69576.4367">25892 13078 385 0,'-5'-9'21'15,"5"-2"3"-15,0 4-7 16,1 0-6-16,11 3-13 0,2-1 2 16,3 5 0-16,1 0 1 15,1 0-1-15,0 0 0 16,-3 0 0-16,2 5 0 15,-2 1 0-15,-2 1 1 16,-1 5-2-16,-2 5 0 0,-4 1-6 16,-5 8-3-16,-2 3 5 15,0 3 0-15,0-1-13 16,-4-5-25-16,1-10-57 16,1-11 4-16</inkml:trace>
  <inkml:trace contextRef="#ctx0" brushRef="#br0" timeOffset="69998.2813">26157 12753 272 0,'-2'-7'81'0,"-3"-2"-30"16,0 2-15-16,0-4-13 0,-2 3-7 16,-1-3 0-16,-1-4-2 15,-1 1-5-15,0-6-4 16,3 1 1-16,-4-8-1 16,5-1-2-16,-1-5 1 15,4-2-3-15,3-7-3 16,0-2 4-16,3-4-1 0,10 0-3 15,5 3 5-15,5-1-6 16,3 4 1-16,4 8 6 16,1 3-5-16,3 6 1 15,2 3 1-15,1 5-1 0,0 6 0 16,2 4 0-16,-7 4-2 16,-1 3-5-16,-2 0-20 15,-7 10-6-15,-5 2 5 16,-4 4-7-16,-4-1-6 15,-4-2-57-15,-5-5-96 16</inkml:trace>
  <inkml:trace contextRef="#ctx0" brushRef="#br0" timeOffset="70201.4295">26547 11951 227 0,'5'-2'188'16,"7"-3"-169"-16,5 5-22 15,10 0 4-15,2 9-6 0,1 6-21 16,-1 10-6-16,-7 4-19 16,-10 1-24-16,-8 0-15 15</inkml:trace>
  <inkml:trace contextRef="#ctx0" brushRef="#br0" timeOffset="70701.356">26879 11765 451 0,'-3'-5'11'0,"-2"-9"23"16,0 0-2-16,2-1-3 16,1 2-8-16,0 3-5 15,1-2-4-15,1 2-3 16,0 0-6-16,0-1-2 15,0-1 0-15,8-6-3 0,7-4-6 16,7-1-8-16,8-7-2 16,10-4 3-16,6-6 5 15,13 3 8-15,2-1 1 16,6 1 3-16,3 5-1 16,-2 3-1-16,0 10 0 15,-5 3 1-15,-2 9 0 0,-3 5 1 16,-6 2-1-16,-7 9 1 15,-6 8-2-15,-4 5-1 16,-9 5 1-16,-4 2-1 16,-6-1 0-16,-7 0-7 0,0-1-9 15,-4-4 6-15,1 3-16 16,1-7 0-16,-2-3-27 16,-3-3-89-16,-2-8-65 15</inkml:trace>
  <inkml:trace contextRef="#ctx0" brushRef="#br0" timeOffset="71076.3169">27582 11597 446 0,'-8'0'22'16,"4"-3"10"-16,1 0-20 15,3 3-13-15,3 0-5 16,10 0 6-16,3 0 2 0,6 6 1 16,3 1-3-16,1 4-2 15,-2 3 2-15,-1-1 1 16,-4 1 0-16,0-5-2 16,-2-3 3-16,-4-5-3 15,1-1 0-15,-4-7 6 0,0-9 3 16,0-7-2-1,-5-6 2-15,-1-4-3 0,-1-7-1 16,-3-1-2-16,0-1-1 16,0-5-4-16,0 4-7 15,0 2-17-15,0 12-1 16,0 5-8-16,0 11-34 0,0 4-88 16</inkml:trace>
  <inkml:trace contextRef="#ctx0" brushRef="#br0" timeOffset="72263.8193">27777 11644 120 0,'-15'-3'0'0,"0"-1"3"15,2 2 17-15,2-1 37 16,4 3-1-16,3-3-20 16,1 2 2-16,1 1-19 15,2 0-12-15,0 0-6 16,0 0-2-16,0 0-1 0,0 0 7 15,5 0-1-15,2 0 6 16,2 0-4-16,1-6 1 16,4-2-4-16,-1-2-1 15,3 2 0-15,-2-5 1 16,0 2-2-16,0-2 0 16,-1 0 6-16,1 0-1 0,-1-1-2 15,1 2-1-15,1-1-3 16,1 0 0-16,2-1-2 15,1 0 1-15,8 0 0 16,0-6 0-16,2-2 3 16,5 0 1-16,0-2-5 15,0 1 5-15,3 2-1 0,1 1-1 16,-1 4 1-16,2 0-2 16,1 5 1-16,0 0 1 15,1 6 0-15,-1 3-1 16,-1 2 0-16,0 7-2 15,-3 9 1-15,-2 4-1 0,-2 3 3 16,-5 2-2-16,0 2 1 16,-6-6-1-16,-6 1 1 15,-2-4-1-15,-6-4 1 16,0-2-2-16,-5-1-1 0,0-2 0 16,-2 2-2-16,1-1 1 15,1 5-3-15,-2-3-1 16,2 3-11-16,-2-1-12 15,0 0-22-15,-4-3-26 16,-8 0-8-16</inkml:trace>
  <inkml:trace contextRef="#ctx0" brushRef="#br0" timeOffset="72576.2847">28615 11574 156 0,'-14'-5'57'0,"3"-2"-21"16,4-1 12-16,4 3-5 15,-1 2-4-15,4 1-25 16,0 0-11-16,5 2 0 0,4-1-3 15,6 1 3-15,1 0-1 16,2-2-2-16,-1 0 1 16,2 2-2-16,1-4 5 15,-3 2 6-15,2 1 1 0,-2-1 0 16,0 2-5-16,-1 0-2 16,-2-2-1-16,3 2 1 15,-5-5-4-15,0 1 2 16,-2-3 2-16,-3-6 5 15,-4-3 2-15,1-3 3 16,-4-4 1-16,1-2-7 0,-1-2-6 16,4 0-2-16,4 6-1 15,1 1-20-15,4 8-13 16,8 4-10-16,4 5-64 16,-3 3-12-16,4 0-4 15</inkml:trace>
  <inkml:trace contextRef="#ctx0" brushRef="#br0" timeOffset="73779.3322">27273 11824 293 0,'39'-10'16'16,"4"0"-5"-16,6 0-3 0,8-1 3 15,6 2-3-15,7-1-1 16,5-1 3-16,6 0-5 15,7 4-3-15,2 1-2 16,2-1-1-16,-6 2-19 0,6 2 0 16,-7-3-17-16,3 2 1 15,-1-1 19-15,1 0 8 16,2 0 9-16,-1 1 0 16,5 2 1-16,-4 2 1 15,-1 0-2-15,-1 0 0 16,-2 0 1-16,0 0 2 0,-3-1 21 15,4-3-5-15,-2-2 2 16,0 1-8-16,3 0-3 16,-3-1-3-16,0 1 1 15,-2 1-4-15,-2-1-1 16,-3 0-3-16,-3 0 1 16,-7 1 1-16,-4 0 11 0,-6 2-6 15,-4-1-4-15,-6 3-2 16,1 0-5-16,-5 0-17 15,-2 0 2-15,-4 0-11 16,-3 0 15-16,-4 0 5 0,-6 0 4 16,-4-2 7-16,-4 0-1 15,-5 1 2-15,-4 1 5 16,-5-2 6-16,-1 2 13 16,-2 0 3-16,0-3-2 15,0 3 0-15,0-3-13 16,0 1-9-16,0 2-4 0,0 0 0 15,-2 0-14-15,-3 0-20 16,1 0-33-16,-3 0-20 16,0 0-33-16</inkml:trace>
  <inkml:trace contextRef="#ctx0" brushRef="#br0" timeOffset="75654.2033">26750 11966 372 0,'5'0'20'0,"4"0"-11"16,6 0-7-16,6 0 3 0,8-1-3 16,8 0 1-16,5 1-1 15,6 0 1-15,10 0-2 16,6 0-1-16,2 0 0 16,9 0-8-16,3 0-15 15,5-4 4-15,3-2 4 16,8-4 9-16,4 2 1 0,4-4 8 15,10-1-1-15,5-4 13 16,5 5-3-16,6-6-3 16,2 3-6-16,7-1 0 15,-1 0-2-15,1 0 0 0,1 1-1 16,-3 0 1-16,-2 0-1 16,-5 0 0-16,-3 0 1 15,-3-3 2-15,-3 2 6 16,-5 0-3-16,0 2 0 15,-11-2-1-15,-3 2 1 16,-7 1-4-16,-11-2 4 0,-6 3 0 16,-8-1 4-16,-5 5 1 15,-2-3-4-15,-5 2-2 16,-8 2-4-16,-1 2-1 16,-8 1 0-16,-7 2-6 15,-6 2-7-15,-6 0-6 0,-8 0-2 16,-5 0-7-16,-7 2-16 15,0 4-7-15,-9 0-2 16,-5 1 31-16,-7-1-31 16,-5-2-50-16</inkml:trace>
  <inkml:trace contextRef="#ctx0" brushRef="#br0" timeOffset="77107.2158">30634 11637 107 0,'2'-11'204'0,"1"-1"-185"0,3-1-4 15,-3 3-9-15,1-3 1 16,-1 0-6-16,2-1 1 16,-4 0 1-16,-1-4-1 15,0-2 7-15,-1 2 1 16,-9-3-8-16,1 2-1 0,-6-5-1 15,0 3 3-15,-7-2-3 16,1 1 5-16,-3-1-4 16,-8 2 0-16,-2-1-1 15,-6 2 1-15,-5 3-2 16,-5-3 1-16,-8 2-1 16,-1 1-3-16,-4 0 0 0,-5-1 0 15,-3-1 0-15,-5 1 0 16,-3-2 0-16,-2 0 1 15,-1 0-8-15,-6-2 3 16,5 1 5-16,-5-4 0 0,0 1-35 16,1 3 33-16,2-1 5 15,-7 3 2-15,-1-1-2 16,-2 8 0-16,-5-1 0 16,0 5 0-16,-4 3 0 15,3 0 0-15,-1 5 0 16,0 0 0-16,2 5 0 0,0 7 0 15,1 2 0-15,1 2 0 16,-1 5 0-16,-2 4 0 16,1 2 0-16,-2 5 0 15,3 0 0-15,2 4-1 16,4-2 1-16,7-1 0 16,6 2 0-16,10 0 0 0,8 3 1 15,6 3 2-15,5 0 1 16,7 3-2-16,4 5-2 15,8-4 0-15,5 1-2 0,7-4 3 16,10 2-3-16,10-3 2 16,0-4 4-16,17 0-4 15,7-1 1-15,10 0-2 16,3-4 4-16,10-4-3 16,9-1 11-16,5-4-12 15,9-1 5-15,5-3 0 0,8 1-1 16,5-1-2-16,4 1-1 15,1-4 0-15,7 2-7 16,7-2 0-16,3-4 7 16,7 3 1-16,7-3-1 15,4-1 0-15,-1 1 0 16,3-4-7-16,-3-5-10 16,1-3 2-16,-4 0 4 0,-2-3 4 15,0-8 12-15,0-4 7 16,2-2 16-16,0-1 4 15,1 0-10-15,1 3-9 0,0-6-6 16,-9 6-5-16,-1-3-1 16,-12-1-3-16,-7 0 3 15,-11 1-4-15,-11-3 1 16,-7-4-1-16,-12 0 6 16,-7-4-1-16,-6 1 0 15,-6-4 5-15,-5-1-1 0,-8 0-1 16,-2-1-2-16,-5-1-1 15,-7 0-1-15,-5 0 8 16,-5-3 0-16,-3-1 1 16,-9-1 5-16,-7-4-1 0,-1-1 2 15,-4-1-3 1,-7 2-9-16,-4-1-3 0,-14 2-2 16,-12 6-13-16,-19 2-28 15,-10 9-19-15,-6 3-39 16,-3 1-30-16</inkml:trace>
  <inkml:trace contextRef="#ctx0" brushRef="#br0" timeOffset="80778.8247">26973 12016 204 0,'-27'0'14'15,"5"0"-4"-15,3 0-6 0,4 0-2 16,8 0-1-16,5 0 0 16,2 0 11-16,0 0-6 15,7 0-32-15,0-2 1 16,-2-2 11-16,3 2 13 0,-4-2 3 15,1 0 13-15,0 1 26 16,2-3-12-16,3 1 12 16,4-2-9-16,6-2-8 15,5 3-7-15,9-5-3 16,7-1-7-16,8 4-3 16,4-3-4-16,8 0 1 0,8 1-6 15,1-1 10-15,8-1-2 16,9-2-1-16,1 1-1 15,5 0-3-15,4 1 3 16,4 1-1-16,3 2-1 0,0 2-2 16,2 2 1-16,0-3 3 15,2 4-1-15,-1-2 0 16,5 1 1-16,-1-2-1 16,0-3 0-16,6 3 0 15,-4 2 0-15,-1-2 0 16,-2 1 2-16,-3 3-2 0,-7-1 0 15,-7 4-11-15,-4 0-27 16,-8 0-8-16,-11 0 7 16,-6 0 28-16,-8 4 7 15,-7-2 6-15,-8-1 8 16,-2 2 23-16,-7-2 6 0,-3-1-6 16,-4 2-6-16,-1-1-11 15,0 1-7-15,-5 1-6 16,-1-2-1-16,-4 4-2 15,-1 1 1-15,-2 1-3 16,-5 0-21-16,2 4-28 0,-2-4-44 16,-1-2-8-16</inkml:trace>
  <inkml:trace contextRef="#ctx0" brushRef="#br0" timeOffset="82013.1038">28459 12160 408 0,'-3'-12'6'15,"-1"-1"4"-15,-1 0 8 16,3 2-11-16,1 2 2 15,-1 0-5-15,-1 4-4 0,3 0 0 16,0 1 0-16,0 2-4 16,0 2-6-16,0 0 0 15,0 0 4-15,0 6 6 16,5 4 1-16,-2 11-1 16,2 3 0-16,1 10 6 0,-1 9-4 15,2 8 1-15,-1 10-1 16,-1 10 2-16,-3 6-3 15,-2 2 0-15,0-1 0 16,0 1 2-16,-5-8-3 0,-3-5-1 16,1-11-2-16,0-7 1 15,2-7 3-15,-2-8-2 16,0-7 2-16,-1-5-14 16,1-3-7-16,-2-1-9 15,1-5-6-15,-1-3-4 16,-1-4 2-16,0-1 8 0,-2-2 9 15,-4-2-21-15,-2 0-30 16</inkml:trace>
  <inkml:trace contextRef="#ctx0" brushRef="#br0" timeOffset="82294.3495">28208 13065 217 0,'-3'-10'47'0,"-9"-1"-5"16,5 0-14-16,2 3 1 15,0 0-1-15,1 1-4 16,3 2-3-16,-3 1-5 15,4 4 1-15,0 0-10 0,5 0-13 16,6 6 12-16,5 4-5 16,0 3 0-16,8 1 0 15,1-3-2-15,0 1 0 16,0-1 2-16,2 0-1 16,-6-3 3-16,0 0-4 15,-4-1 2-15,-4-1 0 16,-1-5 0-16,-1-1-1 0,0 0 2 15,0-5-1-15,-1-6 0 16,3-2-1-16,3-5-4 16,-1-3-28-16,2-5-39 15,1-5-78-15</inkml:trace>
  <inkml:trace contextRef="#ctx0" brushRef="#br0" timeOffset="83622.3772">27434 13870 372 0,'-34'0'21'0,"5"-7"10"15,6-3-11-15,9 4-11 16,1-1 0-16,8 3-2 16,1 0 4-16,4 4-3 0,0 0-10 15,5 9-2-15,4 11 3 16,2 7 0-16,3 8 1 16,-3 6 1-16,-2 4-1 15,-2-1-1-15,-3-2-7 16,-1-7 4-16,-1-8-2 0,0-7 0 15,-2-10 5-15,0-4 2 16,0-6 1-16,0 0 2 16,-7-6 1-16,0-6-4 15,-4-10 0-15,-2-8-2 16,-1-6-1-16,-2-4 0 0,2-9 0 16,-1-1 0-16,3-1 1 15,2 4-2-15,5 2-10 16,3 5-3-16,2 5 1 15,7 8 9-15,10 4 1 16,6 6-7-16,4 4 5 16,6 6 9-16,-1 7-1 0,7 4 1 15,-5 15-2-15,-3 15-2 16,-4 11-2-16,-9 8-12 16,-9 4-11-16,-9 1-6 15,0-8-7-15,-9-10 28 0,-6-7 7 16,3-14-3-16,2-8-17 15,3-9-20-15,2-2-117 16</inkml:trace>
  <inkml:trace contextRef="#ctx0" brushRef="#br0" timeOffset="83825.4756">27596 13579 397 0,'3'-5'29'0,"2"3"-17"16,0 2-12-16,5 7-9 0,2 15 16 16,3 7-5-16,1 13-1 15,2 8-9-15,0 8-9 16,0 2-17-16,0-5-28 16,-4-5-41-16,3-15-21 15</inkml:trace>
  <inkml:trace contextRef="#ctx0" brushRef="#br0" timeOffset="84403.566">28035 13761 347 0,'-2'0'42'0,"-3"0"-13"16,2 0-22-16,-1 11-10 15,3 1-1-15,-3 6 2 0,4-2 0 16,0 2-5-16,0-6-9 16,0 1-9-16,0-6 5 15,4-3-5-15,-1-3-1 16,1-1 31-16,-1-1-8 16,2-8 6-16,-3-2 0 0,4-1 4 15,-2-1 9-15,-1 1 11 16,2 4-3-16,1 3-2 15,-1 1-12-15,3 4-6 16,0 0-2-16,5 0-2 16,-2 0 1-16,1-1-1 15,2-3 0-15,4-3-8 0,1-4 8 16,0-3-3-16,1-6 1 16,0 1 0-16,1-5 4 15,-4 3 0-15,-3-2 1 16,-5 3 7-16,-4 1 5 15,-5 1 14-15,0-2-5 0,0 2-4 16,-9 2-7-16,-2-3-7 16,-1 3-1-16,-1-2-4 15,1 2-1-15,0 3-2 16,2 2-1-16,5 5 3 16,0 0 0-16,3 6-11 0,0 6 2 15,2 11 2-15,0 6-4 16,4 11 11-16,4 2 1 15,4 1-1-15,2 2 0 16,1-8-21-16,-2 1-18 16,0-7-27-16,-7-5-39 15,2-6-69-15</inkml:trace>
  <inkml:trace contextRef="#ctx0" brushRef="#br0" timeOffset="84622.3404">28156 13609 304 0,'11'-7'107'0,"5"-7"-106"15,4 2-14-15,5-3-7 16,7 4-13-16,1-6-36 15,-3 2-32-15</inkml:trace>
  <inkml:trace contextRef="#ctx0" brushRef="#br0" timeOffset="85325.3796">28547 13570 272 0,'7'6'7'15,"0"-3"1"-15,6-2-2 16,1 2 6-16,8-3-4 16,0 0 0-16,7 0-6 15,0 0 1-15,1-6-11 16,-4-1-22-16,1 2 14 16,-5-1 15-16,2 1-3 0,-10 1 10 15,1-3-4-15,-5 0 2 16,-1 1 8-16,-3 0 13 15,-3 0 3-15,-1 3-1 16,-2-3-2-16,0 5-14 0,0-1 5 16,0 2-7-16,-5 0-3 15,-1 2-5-15,-1 8-1 16,1 6-1-16,1 4 0 16,4-2 0-16,1 3 1 15,0-3-2-15,0-2-1 16,10-7-10-16,5-4 4 0,0-5 2 15,7 0-6-15,4-7 1 16,0-7-19-16,4-5 5 16,-1-5-23-16,0 1 13 15,-4-4 11-15,-5 4 20 16,-4 3 13-16,-5 7 35 0,-4 1 14 16,-5 5 7-16,0 5-15 15,-2 2-13-15,0 0-24 16,2 0-7-16,-1 0-3 15,3 4-2-15,1 1 0 16,3 2-2-16,-1-2-24 16,3-2-8-16,2-1-17 0,2-2-19 15,-2 0 8-15,4 0 24 16,-2 0 20-16,3-4 16 16,-3-2 6-16,1 2 29 15,-7 4 28-15,4-1 10 16,-5 1-14-16,-2 0-21 0,2 0-14 15,2 0-11-15,0 0-4 16,3 0-5-16,5 0 0 16,0 0-4-16,4-5-23 15,0-1-9-15,0-4-18 16,-1-1-14-16,4 0 6 0,-3-5 8 16,1 0 3-16,0 1-42 15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Artificial Intelligence:</a:t>
            </a:r>
            <a:br>
              <a:rPr lang="en-US" dirty="0"/>
            </a:br>
            <a:r>
              <a:rPr lang="en-US" dirty="0"/>
              <a:t>Optimization models 1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Santosh GSK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Industry Expert- AI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 Climbing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E.g., 8 queens problem, look for fitness values from neighborhood successors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057400"/>
            <a:ext cx="3982049" cy="42982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3462" y="6159587"/>
            <a:ext cx="2632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Fitness Value = 17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4461480" y="1904400"/>
              <a:ext cx="3420720" cy="47034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6440" y="1893960"/>
                <a:ext cx="3432960" cy="472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9756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 Climbing </a:t>
            </a:r>
            <a:r>
              <a:rPr lang="mr-IN" dirty="0"/>
              <a:t>–</a:t>
            </a:r>
            <a:r>
              <a:rPr lang="en-US" dirty="0"/>
              <a:t> Limitations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Local Optima </a:t>
            </a:r>
            <a:r>
              <a:rPr lang="mr-IN" dirty="0"/>
              <a:t>–</a:t>
            </a:r>
            <a:r>
              <a:rPr lang="en-US" dirty="0"/>
              <a:t> As it evaluates only neighbors, it has no move left when it reaches a local maxima/minima. This doesn’t ensure that the global optima is reached</a:t>
            </a:r>
          </a:p>
          <a:p>
            <a:r>
              <a:rPr lang="en-US" dirty="0"/>
              <a:t>Ridges </a:t>
            </a:r>
            <a:r>
              <a:rPr lang="mr-IN" dirty="0"/>
              <a:t>–</a:t>
            </a:r>
            <a:r>
              <a:rPr lang="en-US" dirty="0"/>
              <a:t> A special scenario of local optima where several local optima are found in a neighborhood making the algorithm hard to navigate.</a:t>
            </a:r>
          </a:p>
          <a:p>
            <a:r>
              <a:rPr lang="en-US" dirty="0"/>
              <a:t>Plateau </a:t>
            </a:r>
            <a:r>
              <a:rPr lang="mr-IN" dirty="0"/>
              <a:t>–</a:t>
            </a:r>
            <a:r>
              <a:rPr lang="en-US" dirty="0"/>
              <a:t> A flat surface on the fitness curve from which no uphill exists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190520" y="1901160"/>
              <a:ext cx="10666800" cy="4104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4040" y="1893240"/>
                <a:ext cx="10680840" cy="411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088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 Climbing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For 8 queens problem</a:t>
                </a:r>
              </a:p>
              <a:p>
                <a:r>
                  <a:rPr lang="en-US" dirty="0"/>
                  <a:t>From any randomly generated 8-queens state, it gets stuck 86% of the time</a:t>
                </a:r>
              </a:p>
              <a:p>
                <a:r>
                  <a:rPr lang="en-US" dirty="0"/>
                  <a:t>Can find a solution in only 14% of the instances</a:t>
                </a:r>
              </a:p>
              <a:p>
                <a:r>
                  <a:rPr lang="en-US" dirty="0"/>
                  <a:t>Fast</a:t>
                </a:r>
              </a:p>
              <a:p>
                <a:pPr lvl="1"/>
                <a:r>
                  <a:rPr lang="en-US" dirty="0"/>
                  <a:t>Takes just 4 steps on average when succeeds</a:t>
                </a:r>
              </a:p>
              <a:p>
                <a:pPr lvl="1"/>
                <a:r>
                  <a:rPr lang="en-US" dirty="0"/>
                  <a:t>Takes just 3 steps when it gets stuck</a:t>
                </a:r>
              </a:p>
              <a:p>
                <a:pPr lvl="1"/>
                <a:r>
                  <a:rPr lang="en-US" dirty="0"/>
                  <a:t>Total states 8</a:t>
                </a:r>
                <a:r>
                  <a:rPr lang="en-US" baseline="30000" dirty="0"/>
                  <a:t>8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≅</m:t>
                    </m:r>
                  </m:oMath>
                </a14:m>
                <a:r>
                  <a:rPr lang="en-US" dirty="0"/>
                  <a:t> 17 million states</a:t>
                </a:r>
                <a:endParaRPr lang="en-US" baseline="30000" dirty="0"/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492560" y="2276280"/>
              <a:ext cx="6081480" cy="1728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6440" y="2270160"/>
                <a:ext cx="6090120" cy="174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141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hill climbing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Selects the next state randomly with a probability</a:t>
            </a:r>
          </a:p>
          <a:p>
            <a:r>
              <a:rPr lang="en-US" dirty="0"/>
              <a:t>Probability is a function of fitness value of the neighbor</a:t>
            </a:r>
          </a:p>
          <a:p>
            <a:r>
              <a:rPr lang="en-US" dirty="0"/>
              <a:t>Finds better solutions in the events where Hill Climbing gets stuck</a:t>
            </a:r>
          </a:p>
          <a:p>
            <a:endParaRPr lang="en-US" dirty="0"/>
          </a:p>
          <a:p>
            <a:r>
              <a:rPr lang="en-US" dirty="0"/>
              <a:t>Converges slower than Hill Climbing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717920" y="2267280"/>
              <a:ext cx="8031960" cy="36565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1440" y="2259000"/>
                <a:ext cx="8046000" cy="367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378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choice hill climbing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Improves over stochastic hill climbing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Implements stochastic hill climbing by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Generates successors randomly until a successor with higher fitness value is found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Useful when there are thousands of possible successors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818160" y="2422080"/>
              <a:ext cx="4376880" cy="1537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2040" y="2414160"/>
                <a:ext cx="4388400" cy="16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152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Restart Hill Climbing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/>
          <a:lstStyle/>
          <a:p>
            <a:r>
              <a:rPr lang="en-US" dirty="0"/>
              <a:t>Whenever the hill climbing algorithm gets stuck, try again from a different initial state until the goal is reached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“If at first you don</a:t>
            </a:r>
            <a:r>
              <a:rPr lang="mr-IN" i="1" dirty="0"/>
              <a:t>’</a:t>
            </a:r>
            <a:r>
              <a:rPr lang="en-US" i="1" dirty="0"/>
              <a:t>t succeed, try, try again”</a:t>
            </a:r>
          </a:p>
          <a:p>
            <a:endParaRPr lang="en-US" i="1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044120" y="3724920"/>
              <a:ext cx="2874600" cy="1382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35120" y="3714120"/>
                <a:ext cx="2894400" cy="140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292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Restart Hill Climbing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4957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Complete: It will eventually reach a goal state.</a:t>
                </a:r>
              </a:p>
              <a:p>
                <a:pPr lvl="1"/>
                <a:r>
                  <a:rPr lang="en-US" sz="1800" dirty="0"/>
                  <a:t>If each Hill climbing step has a probability of success as p</a:t>
                </a:r>
              </a:p>
              <a:p>
                <a:pPr lvl="1"/>
                <a:r>
                  <a:rPr lang="en-US" sz="1800" dirty="0"/>
                  <a:t>Then expected number of restarts required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charset="0"/>
                          </a:rPr>
                          <m:t>𝑝</m:t>
                        </m:r>
                      </m:den>
                    </m:f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E.g., for 8-queens, the probability of success = 0.14,</a:t>
                </a:r>
              </a:p>
              <a:p>
                <a:pPr lvl="1"/>
                <a:r>
                  <a:rPr lang="en-US" sz="1800" dirty="0"/>
                  <a:t>Expected number of restarts required =  1/0.14 = 7</a:t>
                </a:r>
              </a:p>
              <a:p>
                <a:pPr lvl="1"/>
                <a:endParaRPr lang="en-US" sz="1800" dirty="0"/>
              </a:p>
              <a:p>
                <a:r>
                  <a:rPr lang="en-US" dirty="0"/>
                  <a:t>Works fast for problems with few local maxima / minima</a:t>
                </a:r>
              </a:p>
              <a:p>
                <a:r>
                  <a:rPr lang="en-US" dirty="0"/>
                  <a:t>However, real-world problems have exponential number of local optima</a:t>
                </a:r>
              </a:p>
              <a:p>
                <a:pPr lvl="1"/>
                <a:endParaRPr lang="en-US" sz="1800" dirty="0"/>
              </a:p>
              <a:p>
                <a:pPr lvl="1"/>
                <a:endParaRPr lang="en-US" sz="1800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495799"/>
              </a:xfrm>
              <a:blipFill rotWithShape="0">
                <a:blip r:embed="rId2"/>
                <a:stretch>
                  <a:fillRect l="-420" t="-13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62520" y="1928880"/>
              <a:ext cx="7152480" cy="21085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6040" y="1921680"/>
                <a:ext cx="7168320" cy="21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91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257799"/>
          </a:xfrm>
        </p:spPr>
        <p:txBody>
          <a:bodyPr>
            <a:normAutofit/>
          </a:bodyPr>
          <a:lstStyle/>
          <a:p>
            <a:r>
              <a:rPr lang="en-US" dirty="0"/>
              <a:t>Annealing is a concept used in Metallurgy</a:t>
            </a:r>
          </a:p>
          <a:p>
            <a:pPr lvl="1"/>
            <a:r>
              <a:rPr lang="en-US" dirty="0"/>
              <a:t>Heating a metal to critical temperatures and then cooling down gradually</a:t>
            </a:r>
          </a:p>
          <a:p>
            <a:pPr lvl="1"/>
            <a:r>
              <a:rPr lang="en-US" dirty="0"/>
              <a:t>Results in a crystalline structure which is low-energy and tough.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Simulated annealing</a:t>
            </a:r>
          </a:p>
          <a:p>
            <a:pPr lvl="1"/>
            <a:r>
              <a:rPr lang="en-US" dirty="0"/>
              <a:t>Imagine a ball traversal on fitness function</a:t>
            </a:r>
          </a:p>
          <a:p>
            <a:pPr lvl="1"/>
            <a:r>
              <a:rPr lang="en-US" dirty="0"/>
              <a:t>When it reaches a minima</a:t>
            </a:r>
          </a:p>
          <a:p>
            <a:pPr lvl="2"/>
            <a:r>
              <a:rPr lang="en-US" dirty="0"/>
              <a:t>Shake it vigorously (high temp) to escape local minima</a:t>
            </a:r>
          </a:p>
          <a:p>
            <a:pPr lvl="2"/>
            <a:r>
              <a:rPr lang="en-US" dirty="0"/>
              <a:t>Slowly reduce the vigor (reduce the temp) with iterations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reeform 4"/>
          <p:cNvSpPr/>
          <p:nvPr/>
        </p:nvSpPr>
        <p:spPr>
          <a:xfrm>
            <a:off x="7486116" y="3532157"/>
            <a:ext cx="3196127" cy="1933572"/>
          </a:xfrm>
          <a:custGeom>
            <a:avLst/>
            <a:gdLst>
              <a:gd name="connsiteX0" fmla="*/ 0 w 3196127"/>
              <a:gd name="connsiteY0" fmla="*/ 1048389 h 1933572"/>
              <a:gd name="connsiteX1" fmla="*/ 504202 w 3196127"/>
              <a:gd name="connsiteY1" fmla="*/ 398908 h 1933572"/>
              <a:gd name="connsiteX2" fmla="*/ 974220 w 3196127"/>
              <a:gd name="connsiteY2" fmla="*/ 1484224 h 1933572"/>
              <a:gd name="connsiteX3" fmla="*/ 1435693 w 3196127"/>
              <a:gd name="connsiteY3" fmla="*/ 920202 h 1933572"/>
              <a:gd name="connsiteX4" fmla="*/ 1786071 w 3196127"/>
              <a:gd name="connsiteY4" fmla="*/ 1920060 h 1933572"/>
              <a:gd name="connsiteX5" fmla="*/ 2409914 w 3196127"/>
              <a:gd name="connsiteY5" fmla="*/ 48531 h 1933572"/>
              <a:gd name="connsiteX6" fmla="*/ 2871387 w 3196127"/>
              <a:gd name="connsiteY6" fmla="*/ 552733 h 1933572"/>
              <a:gd name="connsiteX7" fmla="*/ 3196127 w 3196127"/>
              <a:gd name="connsiteY7" fmla="*/ 578370 h 1933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6127" h="1933572">
                <a:moveTo>
                  <a:pt x="0" y="1048389"/>
                </a:moveTo>
                <a:cubicBezTo>
                  <a:pt x="170916" y="687329"/>
                  <a:pt x="341832" y="326269"/>
                  <a:pt x="504202" y="398908"/>
                </a:cubicBezTo>
                <a:cubicBezTo>
                  <a:pt x="666572" y="471547"/>
                  <a:pt x="818972" y="1397342"/>
                  <a:pt x="974220" y="1484224"/>
                </a:cubicBezTo>
                <a:cubicBezTo>
                  <a:pt x="1129468" y="1571106"/>
                  <a:pt x="1300385" y="847563"/>
                  <a:pt x="1435693" y="920202"/>
                </a:cubicBezTo>
                <a:cubicBezTo>
                  <a:pt x="1571001" y="992841"/>
                  <a:pt x="1623701" y="2065338"/>
                  <a:pt x="1786071" y="1920060"/>
                </a:cubicBezTo>
                <a:cubicBezTo>
                  <a:pt x="1948441" y="1774782"/>
                  <a:pt x="2229028" y="276419"/>
                  <a:pt x="2409914" y="48531"/>
                </a:cubicBezTo>
                <a:cubicBezTo>
                  <a:pt x="2590800" y="-179357"/>
                  <a:pt x="2740352" y="464426"/>
                  <a:pt x="2871387" y="552733"/>
                </a:cubicBezTo>
                <a:cubicBezTo>
                  <a:pt x="3002423" y="641039"/>
                  <a:pt x="3196127" y="578370"/>
                  <a:pt x="3196127" y="578370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169780" y="4195983"/>
            <a:ext cx="76912" cy="8545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8036640" y="966240"/>
              <a:ext cx="3585960" cy="47001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32680" y="955800"/>
                <a:ext cx="3600000" cy="47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885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08668"/>
            <a:ext cx="8763000" cy="3733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118240" y="2688480"/>
              <a:ext cx="7799040" cy="32720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0680" y="2680560"/>
                <a:ext cx="7811280" cy="328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628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Beam Search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previous </a:t>
            </a:r>
            <a:r>
              <a:rPr lang="en-US" dirty="0" err="1"/>
              <a:t>algos</a:t>
            </a:r>
            <a:r>
              <a:rPr lang="en-US" dirty="0"/>
              <a:t>, keeping only 1 state at a time can be too limiting</a:t>
            </a:r>
          </a:p>
          <a:p>
            <a:endParaRPr lang="en-US" dirty="0"/>
          </a:p>
          <a:p>
            <a:r>
              <a:rPr lang="en-US" dirty="0"/>
              <a:t>Local Beam Search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Select ‘k’ random states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Evaluate the fitness value for all their successors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If anyone of the successors is a goal, the algorithm stops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Else, select the top ‘k’ from all the successors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from Step 2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6854040" y="3283200"/>
              <a:ext cx="3262320" cy="1592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4680" y="3273120"/>
                <a:ext cx="3276000" cy="161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394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Goal: Navigate through a state space for a given problem such that an optimal solution can be found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Models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Beam Search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Lack of diversity: Quickly can get concentrated into a small region</a:t>
            </a:r>
          </a:p>
          <a:p>
            <a:r>
              <a:rPr lang="en-US" dirty="0"/>
              <a:t>Can make it more expensive than hill climbing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359120" y="3246120"/>
              <a:ext cx="3060000" cy="1610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50480" y="3235320"/>
                <a:ext cx="3078000" cy="163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57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Beam Search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Analogous to stochastic hill climbing</a:t>
            </a:r>
          </a:p>
          <a:p>
            <a:endParaRPr lang="en-US" dirty="0"/>
          </a:p>
          <a:p>
            <a:r>
              <a:rPr lang="en-US" dirty="0"/>
              <a:t>Algorithm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Initialize with ‘k’ random states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Evaluate the fitness scores for all the successors of the k states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Calculate the probability of selecting a successor based on fitness score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Select the next ‘k’ states randomly based on the probability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Repeat from Step 2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030120" y="3456360"/>
              <a:ext cx="6264000" cy="2217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4000" y="3447720"/>
                <a:ext cx="6280200" cy="223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884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Beam Search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Similar to natural selection</a:t>
            </a:r>
          </a:p>
          <a:p>
            <a:pPr lvl="1"/>
            <a:r>
              <a:rPr lang="en-US" dirty="0"/>
              <a:t>Successors (offspring) of  a state (parent) populate the next gen based on its value (fitness)</a:t>
            </a:r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66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variant of stochastic beam search	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9610182"/>
              </p:ext>
            </p:extLst>
          </p:nvPr>
        </p:nvGraphicFramePr>
        <p:xfrm>
          <a:off x="2032000" y="2667000"/>
          <a:ext cx="8128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Stochastic</a:t>
                      </a:r>
                      <a:r>
                        <a:rPr lang="en-US" baseline="0" dirty="0"/>
                        <a:t> Beam 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Genetic Algorithms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Randomly</a:t>
                      </a:r>
                      <a:r>
                        <a:rPr lang="en-US" baseline="0" dirty="0"/>
                        <a:t> selects ‘k’ initial states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Randomly</a:t>
                      </a:r>
                      <a:r>
                        <a:rPr lang="en-US" baseline="0" dirty="0"/>
                        <a:t> selects ‘k’ initial states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Successors are</a:t>
                      </a:r>
                      <a:r>
                        <a:rPr lang="en-US" baseline="0" dirty="0"/>
                        <a:t> generated from single parent’s neighborhood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Successors are generated</a:t>
                      </a:r>
                      <a:r>
                        <a:rPr lang="en-US" baseline="0" dirty="0"/>
                        <a:t> by doing a crossover of two parents and mutation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923200" y="3358440"/>
              <a:ext cx="7092720" cy="7250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5280" y="3349080"/>
                <a:ext cx="7110360" cy="74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126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Each state is represented as a stream of bits</a:t>
            </a:r>
          </a:p>
          <a:p>
            <a:r>
              <a:rPr lang="en-US" dirty="0"/>
              <a:t>E.g., for 8-queens problem, it can be a 8 bits of integers, each ranging form 1-8 indicating the position of queen within the column.</a:t>
            </a:r>
          </a:p>
          <a:p>
            <a:r>
              <a:rPr lang="en-US" dirty="0"/>
              <a:t>13864256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938635"/>
              </p:ext>
            </p:extLst>
          </p:nvPr>
        </p:nvGraphicFramePr>
        <p:xfrm>
          <a:off x="4267200" y="2819400"/>
          <a:ext cx="3928672" cy="3575016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910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46877"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812" y="3773818"/>
            <a:ext cx="266076" cy="331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606" y="2869574"/>
            <a:ext cx="266076" cy="331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468" y="6018155"/>
            <a:ext cx="266076" cy="3312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163" y="5122933"/>
            <a:ext cx="266076" cy="3312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865" y="5122933"/>
            <a:ext cx="266076" cy="3312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89" y="4168766"/>
            <a:ext cx="266076" cy="3312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485" y="3309492"/>
            <a:ext cx="266076" cy="3312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180" y="4655575"/>
            <a:ext cx="266076" cy="3312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/>
              <p14:cNvContentPartPr/>
              <p14:nvPr/>
            </p14:nvContentPartPr>
            <p14:xfrm>
              <a:off x="3760200" y="2569680"/>
              <a:ext cx="7288560" cy="3903480"/>
            </p14:xfrm>
          </p:contentPart>
        </mc:Choice>
        <mc:Fallback>
          <p:pic>
            <p:nvPicPr>
              <p:cNvPr id="14" name="Ink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1200" y="2559960"/>
                <a:ext cx="7309800" cy="392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087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Start with an initial population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441262"/>
              </p:ext>
            </p:extLst>
          </p:nvPr>
        </p:nvGraphicFramePr>
        <p:xfrm>
          <a:off x="1905000" y="2438400"/>
          <a:ext cx="8128000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737840" y="2617200"/>
              <a:ext cx="2487600" cy="26445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27400" y="2610360"/>
                <a:ext cx="2504880" cy="266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469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Calculate the fitness value for each individual of the population</a:t>
            </a:r>
          </a:p>
          <a:p>
            <a:pPr lvl="1"/>
            <a:r>
              <a:rPr lang="en-US" dirty="0"/>
              <a:t>Fitness function: number of non attacking pairs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55204"/>
              </p:ext>
            </p:extLst>
          </p:nvPr>
        </p:nvGraphicFramePr>
        <p:xfrm>
          <a:off x="1752600" y="2755268"/>
          <a:ext cx="5343024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78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78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78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678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678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6787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6787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6787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093660"/>
              </p:ext>
            </p:extLst>
          </p:nvPr>
        </p:nvGraphicFramePr>
        <p:xfrm>
          <a:off x="7734656" y="2755268"/>
          <a:ext cx="523193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31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108789"/>
              </p:ext>
            </p:extLst>
          </p:nvPr>
        </p:nvGraphicFramePr>
        <p:xfrm>
          <a:off x="8775820" y="2755268"/>
          <a:ext cx="635712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357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3224880" y="1947600"/>
              <a:ext cx="6861960" cy="44445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6240" y="1940760"/>
                <a:ext cx="6881760" cy="446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890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Select two pairs of parents based on their probability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797672"/>
              </p:ext>
            </p:extLst>
          </p:nvPr>
        </p:nvGraphicFramePr>
        <p:xfrm>
          <a:off x="2819400" y="2514600"/>
          <a:ext cx="5343024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787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787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787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6787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678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67878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6787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67878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8086680" y="2561400"/>
              <a:ext cx="295200" cy="9500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77320" y="2552040"/>
                <a:ext cx="309600" cy="96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504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 crossover of the parents at a randomly selected point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018487"/>
              </p:ext>
            </p:extLst>
          </p:nvPr>
        </p:nvGraphicFramePr>
        <p:xfrm>
          <a:off x="1194511" y="2873206"/>
          <a:ext cx="3779144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23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4973655" y="3050849"/>
            <a:ext cx="658024" cy="162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973655" y="3213219"/>
            <a:ext cx="658024" cy="213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31679" y="3213219"/>
            <a:ext cx="5298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170064" y="2982482"/>
            <a:ext cx="521293" cy="23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161518" y="3213219"/>
            <a:ext cx="504202" cy="213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209542"/>
              </p:ext>
            </p:extLst>
          </p:nvPr>
        </p:nvGraphicFramePr>
        <p:xfrm>
          <a:off x="6699903" y="2873206"/>
          <a:ext cx="3779144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23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cxnSp>
        <p:nvCxnSpPr>
          <p:cNvPr id="13" name="Straight Connector 12"/>
          <p:cNvCxnSpPr/>
          <p:nvPr/>
        </p:nvCxnSpPr>
        <p:spPr>
          <a:xfrm>
            <a:off x="4980776" y="3818549"/>
            <a:ext cx="658024" cy="162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980776" y="3980919"/>
            <a:ext cx="658024" cy="213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638800" y="3980919"/>
            <a:ext cx="5298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177185" y="3750182"/>
            <a:ext cx="521293" cy="23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168639" y="3980919"/>
            <a:ext cx="504202" cy="213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06720" y="2595240"/>
              <a:ext cx="9437760" cy="2366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8800" y="2585520"/>
                <a:ext cx="9455400" cy="238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425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Mutation of random digit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8831372"/>
              </p:ext>
            </p:extLst>
          </p:nvPr>
        </p:nvGraphicFramePr>
        <p:xfrm>
          <a:off x="1143000" y="2845754"/>
          <a:ext cx="3779144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23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4922144" y="3587434"/>
            <a:ext cx="20483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529734"/>
              </p:ext>
            </p:extLst>
          </p:nvPr>
        </p:nvGraphicFramePr>
        <p:xfrm>
          <a:off x="6970520" y="2845754"/>
          <a:ext cx="3779144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23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7239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strike="sngStrike" dirty="0"/>
                        <a:t>5</a:t>
                      </a:r>
                      <a:r>
                        <a:rPr lang="en-US" b="1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strike="sngStrike" baseline="0" dirty="0"/>
                        <a:t>7</a:t>
                      </a:r>
                      <a:r>
                        <a:rPr lang="en-US" b="1" strike="noStrike" baseline="0" dirty="0"/>
                        <a:t> 2</a:t>
                      </a:r>
                      <a:endParaRPr lang="en-US" b="1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strike="sngStrike" dirty="0"/>
                        <a:t>1</a:t>
                      </a:r>
                      <a:r>
                        <a:rPr lang="en-US" b="1" dirty="0"/>
                        <a:t> 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6909480" y="2732040"/>
              <a:ext cx="3831480" cy="16182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3360" y="2723760"/>
                <a:ext cx="3845520" cy="163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2242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Models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E.g., 8 queens problem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886107"/>
              </p:ext>
            </p:extLst>
          </p:nvPr>
        </p:nvGraphicFramePr>
        <p:xfrm>
          <a:off x="1202096" y="2209800"/>
          <a:ext cx="3928672" cy="3575016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910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46877"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708" y="3164218"/>
            <a:ext cx="266076" cy="331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502" y="2259974"/>
            <a:ext cx="266076" cy="331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364" y="5408555"/>
            <a:ext cx="266076" cy="3312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059" y="4513333"/>
            <a:ext cx="266076" cy="3312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61" y="4513333"/>
            <a:ext cx="266076" cy="3312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685" y="3559166"/>
            <a:ext cx="266076" cy="3312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381" y="2699892"/>
            <a:ext cx="266076" cy="3312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076" y="4045975"/>
            <a:ext cx="266076" cy="331291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498018"/>
              </p:ext>
            </p:extLst>
          </p:nvPr>
        </p:nvGraphicFramePr>
        <p:xfrm>
          <a:off x="7114467" y="2164830"/>
          <a:ext cx="3928672" cy="3575016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910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46877"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079" y="4879038"/>
            <a:ext cx="266076" cy="3312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873" y="2215004"/>
            <a:ext cx="266076" cy="3312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815" y="5346332"/>
            <a:ext cx="266076" cy="3312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96" y="4019791"/>
            <a:ext cx="266076" cy="3312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132" y="3122644"/>
            <a:ext cx="266076" cy="33129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056" y="2668807"/>
            <a:ext cx="266076" cy="3312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752" y="3569323"/>
            <a:ext cx="266076" cy="33129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447" y="4484089"/>
            <a:ext cx="266076" cy="331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17120" y="5905576"/>
            <a:ext cx="4428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500000000000000" pitchFamily="34" charset="0"/>
              </a:rPr>
              <a:t>A feasible arrangement in the state space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89717" y="596673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anose="020B0500000000000000" pitchFamily="34" charset="0"/>
              </a:rPr>
              <a:t>Optimal Solution</a:t>
            </a:r>
            <a:endParaRPr lang="en-US" dirty="0">
              <a:latin typeface="Helvetica" panose="020B0500000000000000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5" name="Ink 24"/>
              <p14:cNvContentPartPr/>
              <p14:nvPr/>
            </p14:nvContentPartPr>
            <p14:xfrm>
              <a:off x="3089880" y="4313880"/>
              <a:ext cx="7024680" cy="211716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81960" y="4305240"/>
                <a:ext cx="7040880" cy="213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421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72" y="2133600"/>
            <a:ext cx="9931400" cy="3111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980280" y="1302120"/>
              <a:ext cx="9507240" cy="41824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5600" y="1292760"/>
                <a:ext cx="9520920" cy="420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375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33600"/>
            <a:ext cx="9296400" cy="2692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270160" y="1351800"/>
              <a:ext cx="7161120" cy="38646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1880" y="1343520"/>
                <a:ext cx="7174080" cy="388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654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Genetic Algorithms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560515"/>
            <a:ext cx="6513017" cy="46985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685240" y="1812240"/>
              <a:ext cx="5438880" cy="44593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6240" y="1803240"/>
                <a:ext cx="5454000" cy="447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306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Particle Swarm, Ant Colony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Models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E.g., 8 queens problem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86698"/>
              </p:ext>
            </p:extLst>
          </p:nvPr>
        </p:nvGraphicFramePr>
        <p:xfrm>
          <a:off x="1220729" y="2057400"/>
          <a:ext cx="3928672" cy="3575016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910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46877"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41" y="3011818"/>
            <a:ext cx="266076" cy="331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135" y="2107574"/>
            <a:ext cx="266076" cy="331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997" y="5256155"/>
            <a:ext cx="266076" cy="3312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692" y="4360933"/>
            <a:ext cx="266076" cy="3312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394" y="4360933"/>
            <a:ext cx="266076" cy="3312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318" y="3406766"/>
            <a:ext cx="266076" cy="3312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014" y="2547492"/>
            <a:ext cx="266076" cy="3312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709" y="3893575"/>
            <a:ext cx="266076" cy="331291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558853"/>
              </p:ext>
            </p:extLst>
          </p:nvPr>
        </p:nvGraphicFramePr>
        <p:xfrm>
          <a:off x="7303612" y="2106067"/>
          <a:ext cx="3928672" cy="3575016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910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46877"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602" y="3061992"/>
            <a:ext cx="266076" cy="3312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396" y="2157748"/>
            <a:ext cx="266076" cy="3312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258" y="5306329"/>
            <a:ext cx="266076" cy="3312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953" y="4411107"/>
            <a:ext cx="266076" cy="3312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655" y="4842427"/>
            <a:ext cx="266076" cy="33129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579" y="3456940"/>
            <a:ext cx="266076" cy="3312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275" y="2597666"/>
            <a:ext cx="266076" cy="33129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970" y="3943749"/>
            <a:ext cx="266076" cy="3312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035093" y="5821043"/>
            <a:ext cx="446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/>
              <a:t>neighboring arrangement in the state space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35753" y="5753176"/>
            <a:ext cx="409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feasible arrangement in the state space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5" name="Ink 24"/>
              <p14:cNvContentPartPr/>
              <p14:nvPr/>
            </p14:nvContentPartPr>
            <p14:xfrm>
              <a:off x="1621080" y="3795120"/>
              <a:ext cx="9576720" cy="2445480"/>
            </p14:xfrm>
          </p:contentPart>
        </mc:Choice>
        <mc:Fallback>
          <p:pic>
            <p:nvPicPr>
              <p:cNvPr id="25" name="Ink 2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11360" y="3784680"/>
                <a:ext cx="9590760" cy="246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467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Models </a:t>
            </a:r>
            <a:r>
              <a:rPr lang="mr-IN" dirty="0"/>
              <a:t>–</a:t>
            </a:r>
            <a:r>
              <a:rPr lang="en-US" dirty="0"/>
              <a:t> Fitness function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Fitness function (objective function) </a:t>
            </a:r>
            <a:r>
              <a:rPr lang="mr-IN" dirty="0"/>
              <a:t>–</a:t>
            </a:r>
            <a:r>
              <a:rPr lang="en-US" dirty="0"/>
              <a:t> evaluates the goodness of a solution</a:t>
            </a:r>
          </a:p>
          <a:p>
            <a:r>
              <a:rPr lang="en-US" dirty="0"/>
              <a:t>E.g., 8 queens problem</a:t>
            </a:r>
          </a:p>
          <a:p>
            <a:r>
              <a:rPr lang="en-US" dirty="0"/>
              <a:t>Fitness function: Number of pairs that are attacking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402299"/>
              </p:ext>
            </p:extLst>
          </p:nvPr>
        </p:nvGraphicFramePr>
        <p:xfrm>
          <a:off x="1066800" y="2819400"/>
          <a:ext cx="3928672" cy="3575016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49108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9108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446877"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46877"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noFill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12" y="3773818"/>
            <a:ext cx="266076" cy="3312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06" y="2869574"/>
            <a:ext cx="266076" cy="331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068" y="6018155"/>
            <a:ext cx="266076" cy="3312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763" y="5122933"/>
            <a:ext cx="266076" cy="3312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465" y="5122933"/>
            <a:ext cx="266076" cy="3312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389" y="4168766"/>
            <a:ext cx="266076" cy="3312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085" y="3309492"/>
            <a:ext cx="266076" cy="3312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80" y="4655575"/>
            <a:ext cx="266076" cy="33129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5915528" y="4500057"/>
            <a:ext cx="2156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564469" y="4269224"/>
            <a:ext cx="2262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Fitness Value = 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Ink 15"/>
              <p14:cNvContentPartPr/>
              <p14:nvPr/>
            </p14:nvContentPartPr>
            <p14:xfrm>
              <a:off x="1368720" y="1875600"/>
              <a:ext cx="9942840" cy="4014360"/>
            </p14:xfrm>
          </p:contentPart>
        </mc:Choice>
        <mc:Fallback>
          <p:pic>
            <p:nvPicPr>
              <p:cNvPr id="16" name="Ink 1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2600" y="1867680"/>
                <a:ext cx="9959040" cy="403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075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Models </a:t>
            </a:r>
            <a:r>
              <a:rPr lang="mr-IN" dirty="0"/>
              <a:t>–</a:t>
            </a:r>
            <a:r>
              <a:rPr lang="en-US" dirty="0"/>
              <a:t> State space landscape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987466" y="5871930"/>
            <a:ext cx="7004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004720" y="1848846"/>
            <a:ext cx="17253" cy="4040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>
            <a:off x="2677580" y="2413798"/>
            <a:ext cx="5883215" cy="3398353"/>
          </a:xfrm>
          <a:custGeom>
            <a:avLst/>
            <a:gdLst>
              <a:gd name="connsiteX0" fmla="*/ 0 w 5883215"/>
              <a:gd name="connsiteY0" fmla="*/ 1249770 h 3398353"/>
              <a:gd name="connsiteX1" fmla="*/ 690113 w 5883215"/>
              <a:gd name="connsiteY1" fmla="*/ 2923295 h 3398353"/>
              <a:gd name="connsiteX2" fmla="*/ 1552755 w 5883215"/>
              <a:gd name="connsiteY2" fmla="*/ 24819 h 3398353"/>
              <a:gd name="connsiteX3" fmla="*/ 2363638 w 5883215"/>
              <a:gd name="connsiteY3" fmla="*/ 1474057 h 3398353"/>
              <a:gd name="connsiteX4" fmla="*/ 3036498 w 5883215"/>
              <a:gd name="connsiteY4" fmla="*/ 576910 h 3398353"/>
              <a:gd name="connsiteX5" fmla="*/ 3416061 w 5883215"/>
              <a:gd name="connsiteY5" fmla="*/ 2060653 h 3398353"/>
              <a:gd name="connsiteX6" fmla="*/ 4192438 w 5883215"/>
              <a:gd name="connsiteY6" fmla="*/ 2164170 h 3398353"/>
              <a:gd name="connsiteX7" fmla="*/ 4623759 w 5883215"/>
              <a:gd name="connsiteY7" fmla="*/ 2923295 h 3398353"/>
              <a:gd name="connsiteX8" fmla="*/ 5020574 w 5883215"/>
              <a:gd name="connsiteY8" fmla="*/ 2750766 h 3398353"/>
              <a:gd name="connsiteX9" fmla="*/ 5382883 w 5883215"/>
              <a:gd name="connsiteY9" fmla="*/ 3320110 h 3398353"/>
              <a:gd name="connsiteX10" fmla="*/ 5676181 w 5883215"/>
              <a:gd name="connsiteY10" fmla="*/ 749438 h 3398353"/>
              <a:gd name="connsiteX11" fmla="*/ 5883215 w 5883215"/>
              <a:gd name="connsiteY11" fmla="*/ 1767355 h 3398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83215" h="3398353">
                <a:moveTo>
                  <a:pt x="0" y="1249770"/>
                </a:moveTo>
                <a:cubicBezTo>
                  <a:pt x="215660" y="2188611"/>
                  <a:pt x="431321" y="3127453"/>
                  <a:pt x="690113" y="2923295"/>
                </a:cubicBezTo>
                <a:cubicBezTo>
                  <a:pt x="948905" y="2719137"/>
                  <a:pt x="1273834" y="266359"/>
                  <a:pt x="1552755" y="24819"/>
                </a:cubicBezTo>
                <a:cubicBezTo>
                  <a:pt x="1831676" y="-216721"/>
                  <a:pt x="2116348" y="1382042"/>
                  <a:pt x="2363638" y="1474057"/>
                </a:cubicBezTo>
                <a:cubicBezTo>
                  <a:pt x="2610929" y="1566072"/>
                  <a:pt x="2861094" y="479144"/>
                  <a:pt x="3036498" y="576910"/>
                </a:cubicBezTo>
                <a:cubicBezTo>
                  <a:pt x="3211902" y="674676"/>
                  <a:pt x="3223404" y="1796110"/>
                  <a:pt x="3416061" y="2060653"/>
                </a:cubicBezTo>
                <a:cubicBezTo>
                  <a:pt x="3608718" y="2325196"/>
                  <a:pt x="3991155" y="2020396"/>
                  <a:pt x="4192438" y="2164170"/>
                </a:cubicBezTo>
                <a:cubicBezTo>
                  <a:pt x="4393721" y="2307944"/>
                  <a:pt x="4485736" y="2825529"/>
                  <a:pt x="4623759" y="2923295"/>
                </a:cubicBezTo>
                <a:cubicBezTo>
                  <a:pt x="4761782" y="3021061"/>
                  <a:pt x="4894053" y="2684630"/>
                  <a:pt x="5020574" y="2750766"/>
                </a:cubicBezTo>
                <a:cubicBezTo>
                  <a:pt x="5147095" y="2816902"/>
                  <a:pt x="5273615" y="3653665"/>
                  <a:pt x="5382883" y="3320110"/>
                </a:cubicBezTo>
                <a:cubicBezTo>
                  <a:pt x="5492151" y="2986555"/>
                  <a:pt x="5592792" y="1008230"/>
                  <a:pt x="5676181" y="749438"/>
                </a:cubicBezTo>
                <a:cubicBezTo>
                  <a:pt x="5759570" y="490646"/>
                  <a:pt x="5883215" y="1767355"/>
                  <a:pt x="5883215" y="1767355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437369" y="6078964"/>
            <a:ext cx="2709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Feasible State Space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2067" y="3281977"/>
            <a:ext cx="1124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Fitness </a:t>
            </a:r>
          </a:p>
          <a:p>
            <a:r>
              <a:rPr lang="en-US" sz="2400" dirty="0"/>
              <a:t>value</a:t>
            </a:r>
          </a:p>
        </p:txBody>
      </p:sp>
      <p:cxnSp>
        <p:nvCxnSpPr>
          <p:cNvPr id="10" name="Straight Arrow Connector 9"/>
          <p:cNvCxnSpPr>
            <a:endCxn id="7" idx="2"/>
          </p:cNvCxnSpPr>
          <p:nvPr/>
        </p:nvCxnSpPr>
        <p:spPr>
          <a:xfrm>
            <a:off x="3660992" y="2179825"/>
            <a:ext cx="569343" cy="258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711202" y="2490376"/>
            <a:ext cx="422695" cy="497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968449" y="5423357"/>
            <a:ext cx="902897" cy="38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350221" y="4143588"/>
            <a:ext cx="54634" cy="122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57142" y="1773289"/>
            <a:ext cx="1779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maximum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92839" y="2112146"/>
            <a:ext cx="165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Local maximum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67989" y="3790161"/>
            <a:ext cx="161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Local minimum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833958" y="5134713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minimum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922549" y="2413798"/>
            <a:ext cx="3190338" cy="1421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067215" y="2185168"/>
            <a:ext cx="155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ARE HERE</a:t>
            </a:r>
          </a:p>
        </p:txBody>
      </p:sp>
      <p:sp>
        <p:nvSpPr>
          <p:cNvPr id="20" name="5-Point Star 19"/>
          <p:cNvSpPr/>
          <p:nvPr/>
        </p:nvSpPr>
        <p:spPr>
          <a:xfrm>
            <a:off x="5699543" y="3749833"/>
            <a:ext cx="201442" cy="147184"/>
          </a:xfrm>
          <a:prstGeom prst="star5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1369800" y="2298600"/>
              <a:ext cx="9330840" cy="380124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0440" y="2289960"/>
                <a:ext cx="9348480" cy="381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321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Models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Local search algorithms </a:t>
            </a:r>
            <a:r>
              <a:rPr lang="mr-IN" dirty="0"/>
              <a:t>–</a:t>
            </a:r>
            <a:r>
              <a:rPr lang="en-US" dirty="0"/>
              <a:t> Search in the state-space in the neighborhood of current position until an optimal solution is found</a:t>
            </a:r>
          </a:p>
          <a:p>
            <a:pPr lvl="1"/>
            <a:r>
              <a:rPr lang="en-US" dirty="0"/>
              <a:t>Hill Climbing Algorithm and its variants</a:t>
            </a:r>
          </a:p>
          <a:p>
            <a:pPr lvl="1"/>
            <a:r>
              <a:rPr lang="en-US" dirty="0"/>
              <a:t>Simulated Annealing</a:t>
            </a:r>
          </a:p>
          <a:p>
            <a:pPr lvl="1"/>
            <a:r>
              <a:rPr lang="en-US" dirty="0"/>
              <a:t>Local Beam Search</a:t>
            </a:r>
          </a:p>
          <a:p>
            <a:pPr lvl="1"/>
            <a:endParaRPr lang="en-US" dirty="0"/>
          </a:p>
          <a:p>
            <a:r>
              <a:rPr lang="en-US" dirty="0"/>
              <a:t>Population based algorithms </a:t>
            </a:r>
            <a:r>
              <a:rPr lang="mr-IN" dirty="0"/>
              <a:t>–</a:t>
            </a:r>
            <a:r>
              <a:rPr lang="en-US" dirty="0"/>
              <a:t> Instead of single instance in state-space, use multiple parallel instances (i.e., population) in finding the optimal solution</a:t>
            </a:r>
          </a:p>
          <a:p>
            <a:pPr lvl="1"/>
            <a:r>
              <a:rPr lang="en-US" dirty="0"/>
              <a:t>Genetic Algorithms</a:t>
            </a:r>
          </a:p>
          <a:p>
            <a:pPr lvl="1"/>
            <a:r>
              <a:rPr lang="en-US" dirty="0"/>
              <a:t>Particle Swarm Optimization</a:t>
            </a:r>
          </a:p>
          <a:p>
            <a:pPr lvl="1"/>
            <a:r>
              <a:rPr lang="en-US" dirty="0"/>
              <a:t>Ant Colony Optimization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183680" y="2182680"/>
              <a:ext cx="9177120" cy="25520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4680" y="2174400"/>
                <a:ext cx="9191880" cy="256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906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 Climbing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Imagine climbing a hill with dense fog and you can see up to 20 </a:t>
            </a:r>
            <a:r>
              <a:rPr lang="en-US" dirty="0" err="1"/>
              <a:t>mts</a:t>
            </a:r>
            <a:endParaRPr lang="en-US" dirty="0"/>
          </a:p>
          <a:p>
            <a:r>
              <a:rPr lang="en-US" dirty="0"/>
              <a:t>As you reach a top you might end your climb, assuming it is the top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693090"/>
            <a:ext cx="4368351" cy="32720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9167760" y="2982600"/>
              <a:ext cx="2779560" cy="20667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60200" y="2972160"/>
                <a:ext cx="2792520" cy="208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306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 Climbing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Algorithm:</a:t>
            </a:r>
          </a:p>
          <a:p>
            <a:pPr lvl="1"/>
            <a:r>
              <a:rPr lang="en-US" dirty="0"/>
              <a:t>Continuously move in the direction of uphill (higher fitness value) by looking at neighborhood points</a:t>
            </a:r>
          </a:p>
          <a:p>
            <a:pPr lvl="1"/>
            <a:r>
              <a:rPr lang="en-US" dirty="0"/>
              <a:t>Terminate when it reaches a peak (where no neighbor has a higher value)</a:t>
            </a:r>
          </a:p>
          <a:p>
            <a:pPr lvl="1"/>
            <a:r>
              <a:rPr lang="en-US" dirty="0"/>
              <a:t>It does not look ahead beyond the immediate neighbors of current state</a:t>
            </a:r>
          </a:p>
          <a:p>
            <a:pPr lvl="1"/>
            <a:endParaRPr lang="en-US" dirty="0"/>
          </a:p>
          <a:p>
            <a:r>
              <a:rPr lang="en-US" dirty="0"/>
              <a:t>Also called Greedy Local Search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948760" y="2160720"/>
              <a:ext cx="8160480" cy="2967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43720" y="2153160"/>
                <a:ext cx="8174880" cy="298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493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1720</TotalTime>
  <Words>1205</Words>
  <Application>Microsoft Office PowerPoint</Application>
  <PresentationFormat>Widescreen</PresentationFormat>
  <Paragraphs>400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Helvetica</vt:lpstr>
      <vt:lpstr>Helvetica Light</vt:lpstr>
      <vt:lpstr>Mangal</vt:lpstr>
      <vt:lpstr>Office Theme</vt:lpstr>
      <vt:lpstr>Artificial Intelligence: Optimization models 1</vt:lpstr>
      <vt:lpstr>Optimization Models</vt:lpstr>
      <vt:lpstr>Optimization Models</vt:lpstr>
      <vt:lpstr>Optimization Models</vt:lpstr>
      <vt:lpstr>Optimization Models – Fitness function</vt:lpstr>
      <vt:lpstr>Optimization Models – State space landscape</vt:lpstr>
      <vt:lpstr>Optimization Models</vt:lpstr>
      <vt:lpstr>Hill Climbing</vt:lpstr>
      <vt:lpstr>Hill Climbing</vt:lpstr>
      <vt:lpstr>Hill Climbing</vt:lpstr>
      <vt:lpstr>Hill Climbing – Limitations</vt:lpstr>
      <vt:lpstr>Hill Climbing</vt:lpstr>
      <vt:lpstr>Stochastic hill climbing</vt:lpstr>
      <vt:lpstr>First choice hill climbing</vt:lpstr>
      <vt:lpstr>Random Restart Hill Climbing</vt:lpstr>
      <vt:lpstr>Random Restart Hill Climbing</vt:lpstr>
      <vt:lpstr>Simulated Annealing</vt:lpstr>
      <vt:lpstr>Simulated Annealing</vt:lpstr>
      <vt:lpstr>Local Beam Search</vt:lpstr>
      <vt:lpstr>Local Beam Search</vt:lpstr>
      <vt:lpstr>Stochastic Beam Search</vt:lpstr>
      <vt:lpstr>Stochastic Beam Search</vt:lpstr>
      <vt:lpstr>Genetic Algorithms</vt:lpstr>
      <vt:lpstr>Genetic Algorithms</vt:lpstr>
      <vt:lpstr>Genetic Algorithms</vt:lpstr>
      <vt:lpstr>Genetic Algorithms</vt:lpstr>
      <vt:lpstr>Genetic Algorithms</vt:lpstr>
      <vt:lpstr>Genetic algorithms</vt:lpstr>
      <vt:lpstr>Genetic Algorithms</vt:lpstr>
      <vt:lpstr>Genetic algorithms</vt:lpstr>
      <vt:lpstr>Genetic Algorithms</vt:lpstr>
      <vt:lpstr>Genetic Algorithms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201</cp:revision>
  <dcterms:created xsi:type="dcterms:W3CDTF">2018-10-16T06:13:57Z</dcterms:created>
  <dcterms:modified xsi:type="dcterms:W3CDTF">2019-03-06T06:26:39Z</dcterms:modified>
</cp:coreProperties>
</file>